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ovosibirsk •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Novosibirsk • 2024</a:t>
            </a:r>
          </a:p>
        </p:txBody>
      </p:sp>
      <p:sp>
        <p:nvSpPr>
          <p:cNvPr id="172" name="The game of TV-Tenni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game of TV-Tennis</a:t>
            </a:r>
          </a:p>
        </p:txBody>
      </p:sp>
      <p:sp>
        <p:nvSpPr>
          <p:cNvPr id="173" name="Daniel Gehrman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37514">
              <a:defRPr sz="2914"/>
            </a:pPr>
            <a:r>
              <a:t>Daniel Gehrman</a:t>
            </a:r>
          </a:p>
          <a:p>
            <a:pPr defTabSz="437514">
              <a:defRPr sz="2914"/>
            </a:pPr>
            <a:r>
              <a:t>Maxim Nonkin</a:t>
            </a:r>
          </a:p>
          <a:p>
            <a:pPr defTabSz="437514">
              <a:defRPr sz="2914"/>
            </a:pPr>
            <a:r>
              <a:t>Damir Turtugeshev</a:t>
            </a:r>
          </a:p>
          <a:p>
            <a:pPr defTabSz="437514">
              <a:defRPr sz="2914"/>
            </a:pPr>
            <a:r>
              <a:t>Group: 23931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useDown.png" descr="pauseD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win:lose.png" descr="win:lo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ogisim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Logisim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shot 2024-05-10 at 12.01.51.png" descr="Screenshot 2024-05-10 at 12.01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72" y="404614"/>
            <a:ext cx="6997653" cy="12906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24-05-10 at 12.03.04.png" descr="Screenshot 2024-05-10 at 12.03.0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233"/>
          <a:stretch>
            <a:fillRect/>
          </a:stretch>
        </p:blipFill>
        <p:spPr>
          <a:xfrm>
            <a:off x="15050461" y="3099025"/>
            <a:ext cx="8177299" cy="507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4-05-10 at 12.03.18.png" descr="Screenshot 2024-05-10 at 12.03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1375" y="6853225"/>
            <a:ext cx="6827062" cy="2252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4-05-10 at 12.03.51.png" descr="Screenshot 2024-05-10 at 12.03.5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20461" y="11069839"/>
            <a:ext cx="4637213" cy="1329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24-05-10 at 12.04.16.png" descr="Screenshot 2024-05-10 at 12.04.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7644" y="11069839"/>
            <a:ext cx="4637213" cy="1329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tart screen – 00…"/>
          <p:cNvSpPr txBox="1"/>
          <p:nvPr/>
        </p:nvSpPr>
        <p:spPr>
          <a:xfrm>
            <a:off x="8811687" y="3457633"/>
            <a:ext cx="6245658" cy="298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t>Start screen – 00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t>Playing screen – 01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t>Gameover screen – 10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t>Pause screen – 11</a:t>
            </a:r>
          </a:p>
        </p:txBody>
      </p:sp>
      <p:sp>
        <p:nvSpPr>
          <p:cNvPr id="206" name="How do we choose which screen to display?"/>
          <p:cNvSpPr txBox="1"/>
          <p:nvPr/>
        </p:nvSpPr>
        <p:spPr>
          <a:xfrm>
            <a:off x="7479114" y="680808"/>
            <a:ext cx="14897355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/>
            </a:lvl1pPr>
          </a:lstStyle>
          <a:p>
            <a:pPr/>
            <a:r>
              <a:t>How do we choose which screen to display?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rcRect l="0" t="0" r="37810" b="0"/>
          <a:stretch>
            <a:fillRect/>
          </a:stretch>
        </p:blipFill>
        <p:spPr>
          <a:xfrm>
            <a:off x="4521272" y="2354295"/>
            <a:ext cx="9357980" cy="112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rcRect l="62416" t="0" r="0" b="0"/>
          <a:stretch>
            <a:fillRect/>
          </a:stretch>
        </p:blipFill>
        <p:spPr>
          <a:xfrm>
            <a:off x="13817540" y="2354295"/>
            <a:ext cx="5655383" cy="112005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How do we choose the values for these screens?"/>
          <p:cNvSpPr txBox="1"/>
          <p:nvPr>
            <p:ph type="title"/>
          </p:nvPr>
        </p:nvSpPr>
        <p:spPr>
          <a:xfrm>
            <a:off x="1099055" y="761125"/>
            <a:ext cx="22185890" cy="4122900"/>
          </a:xfrm>
          <a:prstGeom prst="rect">
            <a:avLst/>
          </a:prstGeom>
        </p:spPr>
        <p:txBody>
          <a:bodyPr/>
          <a:lstStyle>
            <a:lvl1pPr algn="ctr">
              <a:defRPr spc="-152" sz="7600"/>
            </a:lvl1pPr>
          </a:lstStyle>
          <a:p>
            <a:pPr/>
            <a:r>
              <a:t>How do we choose the values for these screens?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e ball movement"/>
          <p:cNvSpPr txBox="1"/>
          <p:nvPr>
            <p:ph type="title" idx="4294967295"/>
          </p:nvPr>
        </p:nvSpPr>
        <p:spPr>
          <a:xfrm>
            <a:off x="904295" y="685800"/>
            <a:ext cx="5529742" cy="4122899"/>
          </a:xfrm>
          <a:prstGeom prst="rect">
            <a:avLst/>
          </a:prstGeom>
        </p:spPr>
        <p:txBody>
          <a:bodyPr/>
          <a:lstStyle/>
          <a:p>
            <a:pPr/>
            <a:r>
              <a:t>The ball movement</a:t>
            </a:r>
          </a:p>
        </p:txBody>
      </p:sp>
      <p:pic>
        <p:nvPicPr>
          <p:cNvPr id="213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9042" y="1296798"/>
            <a:ext cx="16322811" cy="11122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645" y="3740328"/>
            <a:ext cx="23907710" cy="623534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"/>
          <p:cNvSpPr txBox="1"/>
          <p:nvPr/>
        </p:nvSpPr>
        <p:spPr>
          <a:xfrm>
            <a:off x="12192000" y="5841425"/>
            <a:ext cx="127000" cy="203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17" name="Player movement"/>
          <p:cNvSpPr txBox="1"/>
          <p:nvPr/>
        </p:nvSpPr>
        <p:spPr>
          <a:xfrm>
            <a:off x="904295" y="685800"/>
            <a:ext cx="5529742" cy="412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Player movement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4" y="489432"/>
            <a:ext cx="24243852" cy="1273713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Bot movement"/>
          <p:cNvSpPr txBox="1"/>
          <p:nvPr/>
        </p:nvSpPr>
        <p:spPr>
          <a:xfrm>
            <a:off x="18074001" y="253999"/>
            <a:ext cx="6308608" cy="412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Bot movement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Ball and racket collision test"/>
          <p:cNvSpPr txBox="1"/>
          <p:nvPr/>
        </p:nvSpPr>
        <p:spPr>
          <a:xfrm>
            <a:off x="904295" y="685799"/>
            <a:ext cx="10307918" cy="412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Ball and racket collision test</a:t>
            </a:r>
          </a:p>
        </p:txBody>
      </p:sp>
      <p:pic>
        <p:nvPicPr>
          <p:cNvPr id="223" name="Screenshot 2024-05-13 at 13.27.48.png" descr="Screenshot 2024-05-13 at 13.27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530" y="3469216"/>
            <a:ext cx="20500940" cy="9804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shot 2024-05-10 at 12.13.14.png" descr="Screenshot 2024-05-10 at 12.13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4669" y="783305"/>
            <a:ext cx="11195704" cy="5133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shot 2024-05-10 at 12.13.34.png" descr="Screenshot 2024-05-10 at 12.13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66098" y="761458"/>
            <a:ext cx="9008433" cy="630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shot 2024-05-10 at 12.14.02.png" descr="Screenshot 2024-05-10 at 12.14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41573" y="7116806"/>
            <a:ext cx="8821497" cy="5760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1521" y="6088566"/>
            <a:ext cx="10922001" cy="676649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Misc"/>
          <p:cNvSpPr txBox="1"/>
          <p:nvPr/>
        </p:nvSpPr>
        <p:spPr>
          <a:xfrm>
            <a:off x="904295" y="685800"/>
            <a:ext cx="10307918" cy="412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Misc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Pong</a:t>
            </a:r>
          </a:p>
        </p:txBody>
      </p:sp>
      <p:sp>
        <p:nvSpPr>
          <p:cNvPr id="176" name="A video game classic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video game classic</a:t>
            </a:r>
          </a:p>
        </p:txBody>
      </p:sp>
      <p:sp>
        <p:nvSpPr>
          <p:cNvPr id="177" name="Simp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Simple</a:t>
            </a:r>
          </a:p>
          <a:p>
            <a:pPr marL="0" indent="0">
              <a:buSzTx/>
              <a:buNone/>
            </a:pPr>
            <a:r>
              <a:t>Elegant</a:t>
            </a:r>
          </a:p>
          <a:p>
            <a:pPr marL="0" indent="0">
              <a:buSzTx/>
              <a:buNone/>
            </a:pPr>
            <a:r>
              <a:t>1970’s household staple</a:t>
            </a:r>
          </a:p>
        </p:txBody>
      </p:sp>
      <p:pic>
        <p:nvPicPr>
          <p:cNvPr id="178" name="Pong-TA-B1C1YX.jpeg" descr="Pong-TA-B1C1YX.jpeg"/>
          <p:cNvPicPr>
            <a:picLocks noChangeAspect="1"/>
          </p:cNvPicPr>
          <p:nvPr/>
        </p:nvPicPr>
        <p:blipFill>
          <a:blip r:embed="rId2">
            <a:extLst/>
          </a:blip>
          <a:srcRect l="7921" t="5604" r="7834" b="5423"/>
          <a:stretch>
            <a:fillRect/>
          </a:stretch>
        </p:blipFill>
        <p:spPr>
          <a:xfrm>
            <a:off x="11784892" y="2028551"/>
            <a:ext cx="12200938" cy="9658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462" fill="norm" stroke="1" extrusionOk="0">
                <a:moveTo>
                  <a:pt x="10541" y="0"/>
                </a:moveTo>
                <a:cubicBezTo>
                  <a:pt x="9992" y="3"/>
                  <a:pt x="9474" y="19"/>
                  <a:pt x="8990" y="49"/>
                </a:cubicBezTo>
                <a:cubicBezTo>
                  <a:pt x="6072" y="229"/>
                  <a:pt x="2365" y="699"/>
                  <a:pt x="1791" y="962"/>
                </a:cubicBezTo>
                <a:cubicBezTo>
                  <a:pt x="962" y="1342"/>
                  <a:pt x="505" y="2036"/>
                  <a:pt x="330" y="3183"/>
                </a:cubicBezTo>
                <a:cubicBezTo>
                  <a:pt x="107" y="4640"/>
                  <a:pt x="2" y="7562"/>
                  <a:pt x="0" y="10528"/>
                </a:cubicBezTo>
                <a:cubicBezTo>
                  <a:pt x="-3" y="14342"/>
                  <a:pt x="166" y="18229"/>
                  <a:pt x="478" y="19164"/>
                </a:cubicBezTo>
                <a:cubicBezTo>
                  <a:pt x="693" y="19808"/>
                  <a:pt x="1325" y="20477"/>
                  <a:pt x="1873" y="20642"/>
                </a:cubicBezTo>
                <a:cubicBezTo>
                  <a:pt x="2803" y="20921"/>
                  <a:pt x="6721" y="21331"/>
                  <a:pt x="8721" y="21357"/>
                </a:cubicBezTo>
                <a:cubicBezTo>
                  <a:pt x="9380" y="21366"/>
                  <a:pt x="9934" y="21391"/>
                  <a:pt x="9952" y="21414"/>
                </a:cubicBezTo>
                <a:cubicBezTo>
                  <a:pt x="10090" y="21587"/>
                  <a:pt x="15843" y="21254"/>
                  <a:pt x="18279" y="20931"/>
                </a:cubicBezTo>
                <a:cubicBezTo>
                  <a:pt x="19537" y="20765"/>
                  <a:pt x="19852" y="20677"/>
                  <a:pt x="20264" y="20377"/>
                </a:cubicBezTo>
                <a:cubicBezTo>
                  <a:pt x="20917" y="19901"/>
                  <a:pt x="21217" y="19247"/>
                  <a:pt x="21342" y="18029"/>
                </a:cubicBezTo>
                <a:cubicBezTo>
                  <a:pt x="21515" y="16342"/>
                  <a:pt x="21597" y="13358"/>
                  <a:pt x="21591" y="10461"/>
                </a:cubicBezTo>
                <a:cubicBezTo>
                  <a:pt x="21584" y="7563"/>
                  <a:pt x="21489" y="4751"/>
                  <a:pt x="21310" y="3406"/>
                </a:cubicBezTo>
                <a:cubicBezTo>
                  <a:pt x="21058" y="1523"/>
                  <a:pt x="20514" y="928"/>
                  <a:pt x="18803" y="669"/>
                </a:cubicBezTo>
                <a:cubicBezTo>
                  <a:pt x="15846" y="220"/>
                  <a:pt x="12918" y="-13"/>
                  <a:pt x="10541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ubcircuit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Subcircuits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mp-y-coord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Comp-y-coord</a:t>
            </a:r>
          </a:p>
        </p:txBody>
      </p:sp>
      <p:sp>
        <p:nvSpPr>
          <p:cNvPr id="234" name="Purpose: checks for ball and racket collision."/>
          <p:cNvSpPr txBox="1"/>
          <p:nvPr>
            <p:ph type="body" sz="quarter" idx="4294967295"/>
          </p:nvPr>
        </p:nvSpPr>
        <p:spPr>
          <a:xfrm>
            <a:off x="16911240" y="1276704"/>
            <a:ext cx="7386936" cy="172658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/>
              <a:t>Purpose:</a:t>
            </a:r>
            <a:r>
              <a:t> checks for ball and racket collision.</a:t>
            </a:r>
          </a:p>
        </p:txBody>
      </p:sp>
      <p:pic>
        <p:nvPicPr>
          <p:cNvPr id="235" name="Screenshot 2024-05-10 at 12.27.57.png" descr="Screenshot 2024-05-10 at 12.27.57.png"/>
          <p:cNvPicPr>
            <a:picLocks noChangeAspect="1"/>
          </p:cNvPicPr>
          <p:nvPr/>
        </p:nvPicPr>
        <p:blipFill>
          <a:blip r:embed="rId2">
            <a:extLst/>
          </a:blip>
          <a:srcRect l="2771" t="7969" r="5082" b="3750"/>
          <a:stretch>
            <a:fillRect/>
          </a:stretch>
        </p:blipFill>
        <p:spPr>
          <a:xfrm>
            <a:off x="3081129" y="2480233"/>
            <a:ext cx="12655154" cy="9811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fill="norm" stroke="1" extrusionOk="0">
                <a:moveTo>
                  <a:pt x="11256" y="1"/>
                </a:moveTo>
                <a:cubicBezTo>
                  <a:pt x="11244" y="6"/>
                  <a:pt x="11232" y="25"/>
                  <a:pt x="11222" y="60"/>
                </a:cubicBezTo>
                <a:cubicBezTo>
                  <a:pt x="11193" y="163"/>
                  <a:pt x="10773" y="179"/>
                  <a:pt x="10773" y="77"/>
                </a:cubicBezTo>
                <a:cubicBezTo>
                  <a:pt x="10773" y="39"/>
                  <a:pt x="10735" y="7"/>
                  <a:pt x="10689" y="7"/>
                </a:cubicBezTo>
                <a:cubicBezTo>
                  <a:pt x="10642" y="7"/>
                  <a:pt x="10619" y="39"/>
                  <a:pt x="10638" y="77"/>
                </a:cubicBezTo>
                <a:cubicBezTo>
                  <a:pt x="10656" y="115"/>
                  <a:pt x="10633" y="147"/>
                  <a:pt x="10587" y="147"/>
                </a:cubicBezTo>
                <a:cubicBezTo>
                  <a:pt x="10512" y="147"/>
                  <a:pt x="10503" y="391"/>
                  <a:pt x="10503" y="2241"/>
                </a:cubicBezTo>
                <a:lnTo>
                  <a:pt x="10503" y="4333"/>
                </a:lnTo>
                <a:lnTo>
                  <a:pt x="10325" y="4333"/>
                </a:lnTo>
                <a:cubicBezTo>
                  <a:pt x="10180" y="4333"/>
                  <a:pt x="10131" y="4291"/>
                  <a:pt x="10050" y="4097"/>
                </a:cubicBezTo>
                <a:cubicBezTo>
                  <a:pt x="9996" y="3967"/>
                  <a:pt x="9891" y="3826"/>
                  <a:pt x="9818" y="3783"/>
                </a:cubicBezTo>
                <a:cubicBezTo>
                  <a:pt x="9653" y="3686"/>
                  <a:pt x="9041" y="3680"/>
                  <a:pt x="9041" y="3775"/>
                </a:cubicBezTo>
                <a:cubicBezTo>
                  <a:pt x="9041" y="3795"/>
                  <a:pt x="9001" y="3813"/>
                  <a:pt x="8934" y="3825"/>
                </a:cubicBezTo>
                <a:cubicBezTo>
                  <a:pt x="8901" y="3831"/>
                  <a:pt x="8861" y="3836"/>
                  <a:pt x="8816" y="3840"/>
                </a:cubicBezTo>
                <a:cubicBezTo>
                  <a:pt x="8771" y="3843"/>
                  <a:pt x="8720" y="3845"/>
                  <a:pt x="8667" y="3845"/>
                </a:cubicBezTo>
                <a:cubicBezTo>
                  <a:pt x="8385" y="3845"/>
                  <a:pt x="8286" y="3819"/>
                  <a:pt x="8263" y="3740"/>
                </a:cubicBezTo>
                <a:cubicBezTo>
                  <a:pt x="8238" y="3655"/>
                  <a:pt x="8110" y="3636"/>
                  <a:pt x="7581" y="3636"/>
                </a:cubicBezTo>
                <a:lnTo>
                  <a:pt x="6929" y="3636"/>
                </a:lnTo>
                <a:lnTo>
                  <a:pt x="6929" y="3915"/>
                </a:lnTo>
                <a:lnTo>
                  <a:pt x="6929" y="4194"/>
                </a:lnTo>
                <a:lnTo>
                  <a:pt x="7581" y="4194"/>
                </a:lnTo>
                <a:cubicBezTo>
                  <a:pt x="7713" y="4194"/>
                  <a:pt x="7820" y="4193"/>
                  <a:pt x="7907" y="4190"/>
                </a:cubicBezTo>
                <a:cubicBezTo>
                  <a:pt x="8168" y="4180"/>
                  <a:pt x="8244" y="4153"/>
                  <a:pt x="8263" y="4089"/>
                </a:cubicBezTo>
                <a:cubicBezTo>
                  <a:pt x="8286" y="4010"/>
                  <a:pt x="8385" y="3985"/>
                  <a:pt x="8667" y="3985"/>
                </a:cubicBezTo>
                <a:lnTo>
                  <a:pt x="9041" y="3985"/>
                </a:lnTo>
                <a:lnTo>
                  <a:pt x="9041" y="4403"/>
                </a:lnTo>
                <a:lnTo>
                  <a:pt x="9041" y="4822"/>
                </a:lnTo>
                <a:lnTo>
                  <a:pt x="8665" y="4822"/>
                </a:lnTo>
                <a:cubicBezTo>
                  <a:pt x="8459" y="4822"/>
                  <a:pt x="8274" y="4790"/>
                  <a:pt x="8256" y="4752"/>
                </a:cubicBezTo>
                <a:cubicBezTo>
                  <a:pt x="8237" y="4712"/>
                  <a:pt x="7949" y="4682"/>
                  <a:pt x="7576" y="4682"/>
                </a:cubicBezTo>
                <a:lnTo>
                  <a:pt x="6929" y="4682"/>
                </a:lnTo>
                <a:lnTo>
                  <a:pt x="6929" y="4961"/>
                </a:lnTo>
                <a:lnTo>
                  <a:pt x="6929" y="5240"/>
                </a:lnTo>
                <a:lnTo>
                  <a:pt x="7581" y="5240"/>
                </a:lnTo>
                <a:cubicBezTo>
                  <a:pt x="7713" y="5240"/>
                  <a:pt x="7820" y="5239"/>
                  <a:pt x="7907" y="5236"/>
                </a:cubicBezTo>
                <a:cubicBezTo>
                  <a:pt x="8168" y="5227"/>
                  <a:pt x="8244" y="5199"/>
                  <a:pt x="8263" y="5136"/>
                </a:cubicBezTo>
                <a:cubicBezTo>
                  <a:pt x="8302" y="5005"/>
                  <a:pt x="9041" y="4981"/>
                  <a:pt x="9041" y="5110"/>
                </a:cubicBezTo>
                <a:cubicBezTo>
                  <a:pt x="9041" y="5139"/>
                  <a:pt x="9083" y="5156"/>
                  <a:pt x="9149" y="5163"/>
                </a:cubicBezTo>
                <a:cubicBezTo>
                  <a:pt x="9182" y="5166"/>
                  <a:pt x="9220" y="5166"/>
                  <a:pt x="9262" y="5165"/>
                </a:cubicBezTo>
                <a:cubicBezTo>
                  <a:pt x="9473" y="5157"/>
                  <a:pt x="9774" y="5092"/>
                  <a:pt x="9874" y="5008"/>
                </a:cubicBezTo>
                <a:cubicBezTo>
                  <a:pt x="9946" y="4947"/>
                  <a:pt x="10037" y="4803"/>
                  <a:pt x="10077" y="4686"/>
                </a:cubicBezTo>
                <a:cubicBezTo>
                  <a:pt x="10148" y="4478"/>
                  <a:pt x="10244" y="4430"/>
                  <a:pt x="10417" y="4516"/>
                </a:cubicBezTo>
                <a:cubicBezTo>
                  <a:pt x="10492" y="4553"/>
                  <a:pt x="10503" y="4791"/>
                  <a:pt x="10503" y="6469"/>
                </a:cubicBezTo>
                <a:lnTo>
                  <a:pt x="10503" y="8381"/>
                </a:lnTo>
                <a:lnTo>
                  <a:pt x="10678" y="8391"/>
                </a:lnTo>
                <a:cubicBezTo>
                  <a:pt x="10775" y="8397"/>
                  <a:pt x="10897" y="8398"/>
                  <a:pt x="10949" y="8392"/>
                </a:cubicBezTo>
                <a:cubicBezTo>
                  <a:pt x="11010" y="8385"/>
                  <a:pt x="11044" y="8432"/>
                  <a:pt x="11044" y="8521"/>
                </a:cubicBezTo>
                <a:cubicBezTo>
                  <a:pt x="11044" y="8615"/>
                  <a:pt x="11080" y="8660"/>
                  <a:pt x="11155" y="8660"/>
                </a:cubicBezTo>
                <a:cubicBezTo>
                  <a:pt x="11217" y="8660"/>
                  <a:pt x="11252" y="8691"/>
                  <a:pt x="11233" y="8729"/>
                </a:cubicBezTo>
                <a:cubicBezTo>
                  <a:pt x="11215" y="8768"/>
                  <a:pt x="11235" y="8799"/>
                  <a:pt x="11279" y="8799"/>
                </a:cubicBezTo>
                <a:cubicBezTo>
                  <a:pt x="11305" y="8799"/>
                  <a:pt x="11330" y="8764"/>
                  <a:pt x="11353" y="8702"/>
                </a:cubicBezTo>
                <a:cubicBezTo>
                  <a:pt x="11365" y="8670"/>
                  <a:pt x="11375" y="8632"/>
                  <a:pt x="11386" y="8588"/>
                </a:cubicBezTo>
                <a:cubicBezTo>
                  <a:pt x="11523" y="8013"/>
                  <a:pt x="11578" y="6407"/>
                  <a:pt x="11449" y="5624"/>
                </a:cubicBezTo>
                <a:cubicBezTo>
                  <a:pt x="11405" y="5355"/>
                  <a:pt x="11369" y="5128"/>
                  <a:pt x="11369" y="5118"/>
                </a:cubicBezTo>
                <a:cubicBezTo>
                  <a:pt x="11369" y="5109"/>
                  <a:pt x="11428" y="5101"/>
                  <a:pt x="11500" y="5101"/>
                </a:cubicBezTo>
                <a:cubicBezTo>
                  <a:pt x="11694" y="5101"/>
                  <a:pt x="11856" y="5007"/>
                  <a:pt x="12142" y="4725"/>
                </a:cubicBezTo>
                <a:lnTo>
                  <a:pt x="12398" y="4473"/>
                </a:lnTo>
                <a:lnTo>
                  <a:pt x="13536" y="4473"/>
                </a:lnTo>
                <a:lnTo>
                  <a:pt x="14673" y="4473"/>
                </a:lnTo>
                <a:lnTo>
                  <a:pt x="14669" y="7682"/>
                </a:lnTo>
                <a:lnTo>
                  <a:pt x="14664" y="10892"/>
                </a:lnTo>
                <a:lnTo>
                  <a:pt x="14338" y="10892"/>
                </a:lnTo>
                <a:cubicBezTo>
                  <a:pt x="14043" y="10892"/>
                  <a:pt x="13990" y="10869"/>
                  <a:pt x="13788" y="10645"/>
                </a:cubicBezTo>
                <a:cubicBezTo>
                  <a:pt x="13665" y="10510"/>
                  <a:pt x="13439" y="10351"/>
                  <a:pt x="13286" y="10294"/>
                </a:cubicBezTo>
                <a:lnTo>
                  <a:pt x="13007" y="10190"/>
                </a:lnTo>
                <a:lnTo>
                  <a:pt x="13079" y="9756"/>
                </a:lnTo>
                <a:cubicBezTo>
                  <a:pt x="13180" y="9152"/>
                  <a:pt x="13173" y="8004"/>
                  <a:pt x="13066" y="7375"/>
                </a:cubicBezTo>
                <a:lnTo>
                  <a:pt x="12977" y="6854"/>
                </a:lnTo>
                <a:lnTo>
                  <a:pt x="12709" y="6895"/>
                </a:lnTo>
                <a:cubicBezTo>
                  <a:pt x="12524" y="6923"/>
                  <a:pt x="12428" y="6909"/>
                  <a:pt x="12399" y="6849"/>
                </a:cubicBezTo>
                <a:cubicBezTo>
                  <a:pt x="12366" y="6781"/>
                  <a:pt x="12333" y="6782"/>
                  <a:pt x="12242" y="6855"/>
                </a:cubicBezTo>
                <a:cubicBezTo>
                  <a:pt x="12128" y="6947"/>
                  <a:pt x="12127" y="6983"/>
                  <a:pt x="12127" y="8878"/>
                </a:cubicBezTo>
                <a:cubicBezTo>
                  <a:pt x="12127" y="11019"/>
                  <a:pt x="12150" y="10892"/>
                  <a:pt x="11755" y="10892"/>
                </a:cubicBezTo>
                <a:cubicBezTo>
                  <a:pt x="11583" y="10892"/>
                  <a:pt x="11546" y="10863"/>
                  <a:pt x="11495" y="10686"/>
                </a:cubicBezTo>
                <a:cubicBezTo>
                  <a:pt x="11404" y="10378"/>
                  <a:pt x="11131" y="10195"/>
                  <a:pt x="10760" y="10194"/>
                </a:cubicBezTo>
                <a:cubicBezTo>
                  <a:pt x="10579" y="10194"/>
                  <a:pt x="10449" y="10226"/>
                  <a:pt x="10449" y="10268"/>
                </a:cubicBezTo>
                <a:cubicBezTo>
                  <a:pt x="10449" y="10314"/>
                  <a:pt x="10303" y="10333"/>
                  <a:pt x="10056" y="10320"/>
                </a:cubicBezTo>
                <a:cubicBezTo>
                  <a:pt x="9717" y="10302"/>
                  <a:pt x="9666" y="10282"/>
                  <a:pt x="9679" y="10177"/>
                </a:cubicBezTo>
                <a:cubicBezTo>
                  <a:pt x="9689" y="10105"/>
                  <a:pt x="9661" y="10055"/>
                  <a:pt x="9612" y="10055"/>
                </a:cubicBezTo>
                <a:cubicBezTo>
                  <a:pt x="9559" y="10055"/>
                  <a:pt x="9530" y="9996"/>
                  <a:pt x="9534" y="9898"/>
                </a:cubicBezTo>
                <a:cubicBezTo>
                  <a:pt x="9539" y="9780"/>
                  <a:pt x="9547" y="9771"/>
                  <a:pt x="9565" y="9863"/>
                </a:cubicBezTo>
                <a:cubicBezTo>
                  <a:pt x="9616" y="10110"/>
                  <a:pt x="9745" y="9997"/>
                  <a:pt x="9745" y="9706"/>
                </a:cubicBezTo>
                <a:lnTo>
                  <a:pt x="9745" y="9427"/>
                </a:lnTo>
                <a:lnTo>
                  <a:pt x="6527" y="9427"/>
                </a:lnTo>
                <a:cubicBezTo>
                  <a:pt x="4440" y="9427"/>
                  <a:pt x="3297" y="9403"/>
                  <a:pt x="3275" y="9357"/>
                </a:cubicBezTo>
                <a:cubicBezTo>
                  <a:pt x="3257" y="9319"/>
                  <a:pt x="3185" y="9288"/>
                  <a:pt x="3115" y="9288"/>
                </a:cubicBezTo>
                <a:cubicBezTo>
                  <a:pt x="3046" y="9288"/>
                  <a:pt x="2975" y="9240"/>
                  <a:pt x="2958" y="9183"/>
                </a:cubicBezTo>
                <a:cubicBezTo>
                  <a:pt x="2933" y="9098"/>
                  <a:pt x="2804" y="9078"/>
                  <a:pt x="2275" y="9078"/>
                </a:cubicBezTo>
                <a:lnTo>
                  <a:pt x="1624" y="9078"/>
                </a:lnTo>
                <a:lnTo>
                  <a:pt x="1624" y="9392"/>
                </a:lnTo>
                <a:lnTo>
                  <a:pt x="1624" y="9706"/>
                </a:lnTo>
                <a:lnTo>
                  <a:pt x="2272" y="9706"/>
                </a:lnTo>
                <a:cubicBezTo>
                  <a:pt x="2419" y="9706"/>
                  <a:pt x="2533" y="9705"/>
                  <a:pt x="2623" y="9702"/>
                </a:cubicBezTo>
                <a:cubicBezTo>
                  <a:pt x="2892" y="9692"/>
                  <a:pt x="2938" y="9663"/>
                  <a:pt x="2976" y="9569"/>
                </a:cubicBezTo>
                <a:cubicBezTo>
                  <a:pt x="3046" y="9402"/>
                  <a:pt x="3195" y="9456"/>
                  <a:pt x="3195" y="9649"/>
                </a:cubicBezTo>
                <a:cubicBezTo>
                  <a:pt x="3195" y="9828"/>
                  <a:pt x="3338" y="10009"/>
                  <a:pt x="3439" y="9959"/>
                </a:cubicBezTo>
                <a:cubicBezTo>
                  <a:pt x="3500" y="9929"/>
                  <a:pt x="3519" y="9977"/>
                  <a:pt x="3519" y="10160"/>
                </a:cubicBezTo>
                <a:lnTo>
                  <a:pt x="3519" y="10401"/>
                </a:lnTo>
                <a:lnTo>
                  <a:pt x="6564" y="10426"/>
                </a:lnTo>
                <a:cubicBezTo>
                  <a:pt x="8239" y="10440"/>
                  <a:pt x="9798" y="10453"/>
                  <a:pt x="10029" y="10458"/>
                </a:cubicBezTo>
                <a:lnTo>
                  <a:pt x="10449" y="10467"/>
                </a:lnTo>
                <a:lnTo>
                  <a:pt x="10449" y="10924"/>
                </a:lnTo>
                <a:lnTo>
                  <a:pt x="10449" y="11380"/>
                </a:lnTo>
                <a:lnTo>
                  <a:pt x="10018" y="11380"/>
                </a:lnTo>
                <a:cubicBezTo>
                  <a:pt x="9782" y="11380"/>
                  <a:pt x="9574" y="11412"/>
                  <a:pt x="9555" y="11450"/>
                </a:cubicBezTo>
                <a:cubicBezTo>
                  <a:pt x="9539" y="11484"/>
                  <a:pt x="8933" y="11507"/>
                  <a:pt x="7811" y="11516"/>
                </a:cubicBezTo>
                <a:cubicBezTo>
                  <a:pt x="7437" y="11519"/>
                  <a:pt x="7006" y="11520"/>
                  <a:pt x="6521" y="11520"/>
                </a:cubicBezTo>
                <a:lnTo>
                  <a:pt x="3519" y="11520"/>
                </a:lnTo>
                <a:lnTo>
                  <a:pt x="3519" y="11799"/>
                </a:lnTo>
                <a:cubicBezTo>
                  <a:pt x="3519" y="11953"/>
                  <a:pt x="3497" y="12078"/>
                  <a:pt x="3469" y="12078"/>
                </a:cubicBezTo>
                <a:cubicBezTo>
                  <a:pt x="3441" y="12078"/>
                  <a:pt x="3411" y="12149"/>
                  <a:pt x="3401" y="12235"/>
                </a:cubicBezTo>
                <a:cubicBezTo>
                  <a:pt x="3388" y="12357"/>
                  <a:pt x="3343" y="12397"/>
                  <a:pt x="3199" y="12415"/>
                </a:cubicBezTo>
                <a:cubicBezTo>
                  <a:pt x="3073" y="12430"/>
                  <a:pt x="2998" y="12402"/>
                  <a:pt x="2966" y="12328"/>
                </a:cubicBezTo>
                <a:cubicBezTo>
                  <a:pt x="2926" y="12237"/>
                  <a:pt x="2806" y="12218"/>
                  <a:pt x="2298" y="12218"/>
                </a:cubicBezTo>
                <a:lnTo>
                  <a:pt x="1679" y="12218"/>
                </a:lnTo>
                <a:lnTo>
                  <a:pt x="1679" y="12532"/>
                </a:lnTo>
                <a:lnTo>
                  <a:pt x="1679" y="12846"/>
                </a:lnTo>
                <a:lnTo>
                  <a:pt x="2298" y="12846"/>
                </a:lnTo>
                <a:cubicBezTo>
                  <a:pt x="2441" y="12846"/>
                  <a:pt x="2552" y="12845"/>
                  <a:pt x="2638" y="12842"/>
                </a:cubicBezTo>
                <a:cubicBezTo>
                  <a:pt x="2897" y="12833"/>
                  <a:pt x="2938" y="12802"/>
                  <a:pt x="2980" y="12702"/>
                </a:cubicBezTo>
                <a:cubicBezTo>
                  <a:pt x="3026" y="12592"/>
                  <a:pt x="3083" y="12561"/>
                  <a:pt x="3222" y="12577"/>
                </a:cubicBezTo>
                <a:cubicBezTo>
                  <a:pt x="3323" y="12588"/>
                  <a:pt x="3422" y="12575"/>
                  <a:pt x="3444" y="12547"/>
                </a:cubicBezTo>
                <a:cubicBezTo>
                  <a:pt x="3465" y="12520"/>
                  <a:pt x="4925" y="12497"/>
                  <a:pt x="6689" y="12497"/>
                </a:cubicBezTo>
                <a:lnTo>
                  <a:pt x="9895" y="12497"/>
                </a:lnTo>
                <a:lnTo>
                  <a:pt x="9921" y="12235"/>
                </a:lnTo>
                <a:cubicBezTo>
                  <a:pt x="9951" y="11930"/>
                  <a:pt x="9867" y="11748"/>
                  <a:pt x="9815" y="12005"/>
                </a:cubicBezTo>
                <a:lnTo>
                  <a:pt x="9781" y="12172"/>
                </a:lnTo>
                <a:lnTo>
                  <a:pt x="9727" y="12004"/>
                </a:lnTo>
                <a:cubicBezTo>
                  <a:pt x="9676" y="11845"/>
                  <a:pt x="9668" y="11758"/>
                  <a:pt x="9684" y="11590"/>
                </a:cubicBezTo>
                <a:cubicBezTo>
                  <a:pt x="9688" y="11551"/>
                  <a:pt x="9857" y="11520"/>
                  <a:pt x="10069" y="11520"/>
                </a:cubicBezTo>
                <a:cubicBezTo>
                  <a:pt x="10286" y="11520"/>
                  <a:pt x="10449" y="11550"/>
                  <a:pt x="10449" y="11590"/>
                </a:cubicBezTo>
                <a:cubicBezTo>
                  <a:pt x="10449" y="11644"/>
                  <a:pt x="10607" y="11665"/>
                  <a:pt x="10788" y="11658"/>
                </a:cubicBezTo>
                <a:cubicBezTo>
                  <a:pt x="10833" y="11656"/>
                  <a:pt x="10879" y="11652"/>
                  <a:pt x="10925" y="11646"/>
                </a:cubicBezTo>
                <a:cubicBezTo>
                  <a:pt x="11062" y="11631"/>
                  <a:pt x="11193" y="11600"/>
                  <a:pt x="11258" y="11557"/>
                </a:cubicBezTo>
                <a:cubicBezTo>
                  <a:pt x="11343" y="11500"/>
                  <a:pt x="11445" y="11359"/>
                  <a:pt x="11485" y="11243"/>
                </a:cubicBezTo>
                <a:cubicBezTo>
                  <a:pt x="11553" y="11047"/>
                  <a:pt x="11578" y="11032"/>
                  <a:pt x="11842" y="11032"/>
                </a:cubicBezTo>
                <a:lnTo>
                  <a:pt x="12127" y="11032"/>
                </a:lnTo>
                <a:lnTo>
                  <a:pt x="12127" y="12846"/>
                </a:lnTo>
                <a:lnTo>
                  <a:pt x="12127" y="14660"/>
                </a:lnTo>
                <a:lnTo>
                  <a:pt x="12397" y="14660"/>
                </a:lnTo>
                <a:cubicBezTo>
                  <a:pt x="12632" y="14660"/>
                  <a:pt x="12668" y="14679"/>
                  <a:pt x="12668" y="14800"/>
                </a:cubicBezTo>
                <a:cubicBezTo>
                  <a:pt x="12668" y="14894"/>
                  <a:pt x="12704" y="14939"/>
                  <a:pt x="12780" y="14939"/>
                </a:cubicBezTo>
                <a:cubicBezTo>
                  <a:pt x="12849" y="14939"/>
                  <a:pt x="12876" y="14969"/>
                  <a:pt x="12853" y="15018"/>
                </a:cubicBezTo>
                <a:cubicBezTo>
                  <a:pt x="12830" y="15065"/>
                  <a:pt x="12845" y="15084"/>
                  <a:pt x="12889" y="15065"/>
                </a:cubicBezTo>
                <a:cubicBezTo>
                  <a:pt x="12906" y="15058"/>
                  <a:pt x="12921" y="15042"/>
                  <a:pt x="12936" y="15018"/>
                </a:cubicBezTo>
                <a:cubicBezTo>
                  <a:pt x="12951" y="14994"/>
                  <a:pt x="12966" y="14962"/>
                  <a:pt x="12980" y="14923"/>
                </a:cubicBezTo>
                <a:cubicBezTo>
                  <a:pt x="13169" y="14376"/>
                  <a:pt x="13216" y="12448"/>
                  <a:pt x="13017" y="11779"/>
                </a:cubicBezTo>
                <a:cubicBezTo>
                  <a:pt x="12998" y="11717"/>
                  <a:pt x="13076" y="11659"/>
                  <a:pt x="13257" y="11599"/>
                </a:cubicBezTo>
                <a:cubicBezTo>
                  <a:pt x="13408" y="11549"/>
                  <a:pt x="13617" y="11407"/>
                  <a:pt x="13740" y="11271"/>
                </a:cubicBezTo>
                <a:cubicBezTo>
                  <a:pt x="13940" y="11051"/>
                  <a:pt x="13986" y="11032"/>
                  <a:pt x="14314" y="11032"/>
                </a:cubicBezTo>
                <a:lnTo>
                  <a:pt x="14671" y="11032"/>
                </a:lnTo>
                <a:lnTo>
                  <a:pt x="14671" y="13752"/>
                </a:lnTo>
                <a:lnTo>
                  <a:pt x="14671" y="16474"/>
                </a:lnTo>
                <a:lnTo>
                  <a:pt x="14965" y="16474"/>
                </a:lnTo>
                <a:cubicBezTo>
                  <a:pt x="15384" y="16474"/>
                  <a:pt x="15507" y="16687"/>
                  <a:pt x="15395" y="17224"/>
                </a:cubicBezTo>
                <a:lnTo>
                  <a:pt x="15362" y="17381"/>
                </a:lnTo>
                <a:lnTo>
                  <a:pt x="13848" y="17381"/>
                </a:lnTo>
                <a:lnTo>
                  <a:pt x="12333" y="17381"/>
                </a:lnTo>
                <a:lnTo>
                  <a:pt x="12116" y="17141"/>
                </a:lnTo>
                <a:cubicBezTo>
                  <a:pt x="11993" y="17005"/>
                  <a:pt x="11783" y="16863"/>
                  <a:pt x="11632" y="16813"/>
                </a:cubicBezTo>
                <a:cubicBezTo>
                  <a:pt x="11452" y="16754"/>
                  <a:pt x="11374" y="16696"/>
                  <a:pt x="11392" y="16634"/>
                </a:cubicBezTo>
                <a:cubicBezTo>
                  <a:pt x="11613" y="15891"/>
                  <a:pt x="11523" y="13334"/>
                  <a:pt x="11275" y="13334"/>
                </a:cubicBezTo>
                <a:cubicBezTo>
                  <a:pt x="11234" y="13334"/>
                  <a:pt x="11215" y="13365"/>
                  <a:pt x="11233" y="13404"/>
                </a:cubicBezTo>
                <a:cubicBezTo>
                  <a:pt x="11254" y="13446"/>
                  <a:pt x="11173" y="13473"/>
                  <a:pt x="11026" y="13473"/>
                </a:cubicBezTo>
                <a:cubicBezTo>
                  <a:pt x="10984" y="13473"/>
                  <a:pt x="10947" y="13472"/>
                  <a:pt x="10915" y="13467"/>
                </a:cubicBezTo>
                <a:cubicBezTo>
                  <a:pt x="10820" y="13454"/>
                  <a:pt x="10769" y="13422"/>
                  <a:pt x="10752" y="13364"/>
                </a:cubicBezTo>
                <a:cubicBezTo>
                  <a:pt x="10734" y="13304"/>
                  <a:pt x="10695" y="13276"/>
                  <a:pt x="10664" y="13300"/>
                </a:cubicBezTo>
                <a:cubicBezTo>
                  <a:pt x="10634" y="13324"/>
                  <a:pt x="10623" y="13373"/>
                  <a:pt x="10640" y="13409"/>
                </a:cubicBezTo>
                <a:cubicBezTo>
                  <a:pt x="10658" y="13445"/>
                  <a:pt x="10633" y="13473"/>
                  <a:pt x="10587" y="13473"/>
                </a:cubicBezTo>
                <a:cubicBezTo>
                  <a:pt x="10513" y="13473"/>
                  <a:pt x="10503" y="13705"/>
                  <a:pt x="10503" y="15428"/>
                </a:cubicBezTo>
                <a:lnTo>
                  <a:pt x="10503" y="17381"/>
                </a:lnTo>
                <a:lnTo>
                  <a:pt x="10218" y="17381"/>
                </a:lnTo>
                <a:cubicBezTo>
                  <a:pt x="9953" y="17381"/>
                  <a:pt x="9929" y="17366"/>
                  <a:pt x="9861" y="17170"/>
                </a:cubicBezTo>
                <a:cubicBezTo>
                  <a:pt x="9822" y="17054"/>
                  <a:pt x="9719" y="16913"/>
                  <a:pt x="9634" y="16856"/>
                </a:cubicBezTo>
                <a:cubicBezTo>
                  <a:pt x="9460" y="16740"/>
                  <a:pt x="8824" y="16714"/>
                  <a:pt x="8824" y="16823"/>
                </a:cubicBezTo>
                <a:cubicBezTo>
                  <a:pt x="8824" y="16862"/>
                  <a:pt x="8670" y="16893"/>
                  <a:pt x="8471" y="16893"/>
                </a:cubicBezTo>
                <a:cubicBezTo>
                  <a:pt x="8392" y="16893"/>
                  <a:pt x="8329" y="16891"/>
                  <a:pt x="8280" y="16887"/>
                </a:cubicBezTo>
                <a:cubicBezTo>
                  <a:pt x="8132" y="16876"/>
                  <a:pt x="8102" y="16841"/>
                  <a:pt x="8071" y="16736"/>
                </a:cubicBezTo>
                <a:cubicBezTo>
                  <a:pt x="8045" y="16648"/>
                  <a:pt x="8046" y="16568"/>
                  <a:pt x="8073" y="16555"/>
                </a:cubicBezTo>
                <a:cubicBezTo>
                  <a:pt x="8086" y="16549"/>
                  <a:pt x="8098" y="16508"/>
                  <a:pt x="8106" y="16448"/>
                </a:cubicBezTo>
                <a:cubicBezTo>
                  <a:pt x="8111" y="16418"/>
                  <a:pt x="8114" y="16383"/>
                  <a:pt x="8117" y="16345"/>
                </a:cubicBezTo>
                <a:cubicBezTo>
                  <a:pt x="8119" y="16307"/>
                  <a:pt x="8121" y="16266"/>
                  <a:pt x="8121" y="16224"/>
                </a:cubicBezTo>
                <a:lnTo>
                  <a:pt x="8121" y="15916"/>
                </a:lnTo>
                <a:lnTo>
                  <a:pt x="4902" y="15916"/>
                </a:lnTo>
                <a:cubicBezTo>
                  <a:pt x="4360" y="15916"/>
                  <a:pt x="3887" y="15915"/>
                  <a:pt x="3482" y="15912"/>
                </a:cubicBezTo>
                <a:cubicBezTo>
                  <a:pt x="2267" y="15903"/>
                  <a:pt x="1668" y="15880"/>
                  <a:pt x="1650" y="15844"/>
                </a:cubicBezTo>
                <a:cubicBezTo>
                  <a:pt x="1631" y="15804"/>
                  <a:pt x="1568" y="15790"/>
                  <a:pt x="1511" y="15813"/>
                </a:cubicBezTo>
                <a:cubicBezTo>
                  <a:pt x="1444" y="15841"/>
                  <a:pt x="1396" y="15817"/>
                  <a:pt x="1374" y="15746"/>
                </a:cubicBezTo>
                <a:cubicBezTo>
                  <a:pt x="1347" y="15655"/>
                  <a:pt x="1231" y="15637"/>
                  <a:pt x="671" y="15637"/>
                </a:cubicBezTo>
                <a:lnTo>
                  <a:pt x="0" y="15637"/>
                </a:lnTo>
                <a:lnTo>
                  <a:pt x="0" y="15916"/>
                </a:lnTo>
                <a:lnTo>
                  <a:pt x="0" y="16195"/>
                </a:lnTo>
                <a:lnTo>
                  <a:pt x="657" y="16195"/>
                </a:lnTo>
                <a:cubicBezTo>
                  <a:pt x="794" y="16195"/>
                  <a:pt x="905" y="16194"/>
                  <a:pt x="994" y="16191"/>
                </a:cubicBezTo>
                <a:cubicBezTo>
                  <a:pt x="1262" y="16181"/>
                  <a:pt x="1339" y="16151"/>
                  <a:pt x="1380" y="16079"/>
                </a:cubicBezTo>
                <a:cubicBezTo>
                  <a:pt x="1459" y="15939"/>
                  <a:pt x="1570" y="16011"/>
                  <a:pt x="1570" y="16204"/>
                </a:cubicBezTo>
                <a:cubicBezTo>
                  <a:pt x="1570" y="16419"/>
                  <a:pt x="1716" y="16579"/>
                  <a:pt x="1815" y="16472"/>
                </a:cubicBezTo>
                <a:cubicBezTo>
                  <a:pt x="1883" y="16400"/>
                  <a:pt x="1895" y="16425"/>
                  <a:pt x="1895" y="16640"/>
                </a:cubicBezTo>
                <a:lnTo>
                  <a:pt x="1895" y="16893"/>
                </a:lnTo>
                <a:lnTo>
                  <a:pt x="4896" y="16893"/>
                </a:lnTo>
                <a:cubicBezTo>
                  <a:pt x="6839" y="16893"/>
                  <a:pt x="7909" y="16917"/>
                  <a:pt x="7931" y="16962"/>
                </a:cubicBezTo>
                <a:cubicBezTo>
                  <a:pt x="7949" y="17001"/>
                  <a:pt x="8158" y="17032"/>
                  <a:pt x="8394" y="17032"/>
                </a:cubicBezTo>
                <a:lnTo>
                  <a:pt x="8824" y="17032"/>
                </a:lnTo>
                <a:lnTo>
                  <a:pt x="8824" y="17495"/>
                </a:lnTo>
                <a:lnTo>
                  <a:pt x="8824" y="17957"/>
                </a:lnTo>
                <a:lnTo>
                  <a:pt x="8608" y="17920"/>
                </a:lnTo>
                <a:cubicBezTo>
                  <a:pt x="8489" y="17899"/>
                  <a:pt x="8378" y="17911"/>
                  <a:pt x="8361" y="17946"/>
                </a:cubicBezTo>
                <a:cubicBezTo>
                  <a:pt x="8348" y="17973"/>
                  <a:pt x="7617" y="17994"/>
                  <a:pt x="6515" y="18004"/>
                </a:cubicBezTo>
                <a:cubicBezTo>
                  <a:pt x="6148" y="18007"/>
                  <a:pt x="5739" y="18009"/>
                  <a:pt x="5302" y="18009"/>
                </a:cubicBezTo>
                <a:lnTo>
                  <a:pt x="2274" y="18009"/>
                </a:lnTo>
                <a:lnTo>
                  <a:pt x="2273" y="18305"/>
                </a:lnTo>
                <a:cubicBezTo>
                  <a:pt x="2272" y="18534"/>
                  <a:pt x="2259" y="18578"/>
                  <a:pt x="2214" y="18497"/>
                </a:cubicBezTo>
                <a:cubicBezTo>
                  <a:pt x="2171" y="18418"/>
                  <a:pt x="2150" y="18414"/>
                  <a:pt x="2130" y="18480"/>
                </a:cubicBezTo>
                <a:cubicBezTo>
                  <a:pt x="2115" y="18528"/>
                  <a:pt x="2078" y="18567"/>
                  <a:pt x="2049" y="18567"/>
                </a:cubicBezTo>
                <a:cubicBezTo>
                  <a:pt x="2020" y="18567"/>
                  <a:pt x="2012" y="18536"/>
                  <a:pt x="2030" y="18497"/>
                </a:cubicBezTo>
                <a:cubicBezTo>
                  <a:pt x="2081" y="18391"/>
                  <a:pt x="1952" y="18415"/>
                  <a:pt x="1864" y="18528"/>
                </a:cubicBezTo>
                <a:cubicBezTo>
                  <a:pt x="1822" y="18583"/>
                  <a:pt x="1786" y="18670"/>
                  <a:pt x="1786" y="18722"/>
                </a:cubicBezTo>
                <a:cubicBezTo>
                  <a:pt x="1786" y="18962"/>
                  <a:pt x="1437" y="19096"/>
                  <a:pt x="1373" y="18881"/>
                </a:cubicBezTo>
                <a:cubicBezTo>
                  <a:pt x="1348" y="18796"/>
                  <a:pt x="1221" y="18776"/>
                  <a:pt x="698" y="18776"/>
                </a:cubicBezTo>
                <a:lnTo>
                  <a:pt x="54" y="18776"/>
                </a:lnTo>
                <a:lnTo>
                  <a:pt x="54" y="19055"/>
                </a:lnTo>
                <a:lnTo>
                  <a:pt x="54" y="19334"/>
                </a:lnTo>
                <a:lnTo>
                  <a:pt x="704" y="19334"/>
                </a:lnTo>
                <a:cubicBezTo>
                  <a:pt x="839" y="19334"/>
                  <a:pt x="947" y="19334"/>
                  <a:pt x="1034" y="19331"/>
                </a:cubicBezTo>
                <a:cubicBezTo>
                  <a:pt x="1293" y="19322"/>
                  <a:pt x="1353" y="19295"/>
                  <a:pt x="1353" y="19230"/>
                </a:cubicBezTo>
                <a:cubicBezTo>
                  <a:pt x="1353" y="19152"/>
                  <a:pt x="1416" y="19125"/>
                  <a:pt x="1594" y="19125"/>
                </a:cubicBezTo>
                <a:cubicBezTo>
                  <a:pt x="1726" y="19125"/>
                  <a:pt x="1849" y="19094"/>
                  <a:pt x="1868" y="19055"/>
                </a:cubicBezTo>
                <a:cubicBezTo>
                  <a:pt x="1870" y="19050"/>
                  <a:pt x="1891" y="19045"/>
                  <a:pt x="1928" y="19040"/>
                </a:cubicBezTo>
                <a:cubicBezTo>
                  <a:pt x="2188" y="19005"/>
                  <a:pt x="3282" y="18986"/>
                  <a:pt x="5092" y="18986"/>
                </a:cubicBezTo>
                <a:lnTo>
                  <a:pt x="8283" y="18986"/>
                </a:lnTo>
                <a:lnTo>
                  <a:pt x="8283" y="18789"/>
                </a:lnTo>
                <a:cubicBezTo>
                  <a:pt x="8283" y="18682"/>
                  <a:pt x="8319" y="18532"/>
                  <a:pt x="8362" y="18458"/>
                </a:cubicBezTo>
                <a:cubicBezTo>
                  <a:pt x="8406" y="18384"/>
                  <a:pt x="8443" y="18268"/>
                  <a:pt x="8444" y="18201"/>
                </a:cubicBezTo>
                <a:cubicBezTo>
                  <a:pt x="8445" y="18108"/>
                  <a:pt x="8491" y="18079"/>
                  <a:pt x="8635" y="18079"/>
                </a:cubicBezTo>
                <a:cubicBezTo>
                  <a:pt x="8739" y="18079"/>
                  <a:pt x="8824" y="18110"/>
                  <a:pt x="8824" y="18148"/>
                </a:cubicBezTo>
                <a:cubicBezTo>
                  <a:pt x="8824" y="18241"/>
                  <a:pt x="9319" y="18237"/>
                  <a:pt x="9511" y="18143"/>
                </a:cubicBezTo>
                <a:cubicBezTo>
                  <a:pt x="9716" y="18043"/>
                  <a:pt x="9907" y="17804"/>
                  <a:pt x="9907" y="17648"/>
                </a:cubicBezTo>
                <a:cubicBezTo>
                  <a:pt x="9907" y="17546"/>
                  <a:pt x="9950" y="17521"/>
                  <a:pt x="10119" y="17521"/>
                </a:cubicBezTo>
                <a:cubicBezTo>
                  <a:pt x="10526" y="17521"/>
                  <a:pt x="10503" y="17402"/>
                  <a:pt x="10503" y="19412"/>
                </a:cubicBezTo>
                <a:lnTo>
                  <a:pt x="10503" y="21219"/>
                </a:lnTo>
                <a:lnTo>
                  <a:pt x="10773" y="21219"/>
                </a:lnTo>
                <a:cubicBezTo>
                  <a:pt x="11005" y="21219"/>
                  <a:pt x="11044" y="21238"/>
                  <a:pt x="11044" y="21353"/>
                </a:cubicBezTo>
                <a:cubicBezTo>
                  <a:pt x="11044" y="21437"/>
                  <a:pt x="11089" y="21499"/>
                  <a:pt x="11165" y="21518"/>
                </a:cubicBezTo>
                <a:cubicBezTo>
                  <a:pt x="11232" y="21535"/>
                  <a:pt x="11302" y="21553"/>
                  <a:pt x="11320" y="21558"/>
                </a:cubicBezTo>
                <a:cubicBezTo>
                  <a:pt x="11398" y="21581"/>
                  <a:pt x="11531" y="20464"/>
                  <a:pt x="11530" y="19804"/>
                </a:cubicBezTo>
                <a:cubicBezTo>
                  <a:pt x="11529" y="19173"/>
                  <a:pt x="11509" y="18957"/>
                  <a:pt x="11394" y="18305"/>
                </a:cubicBezTo>
                <a:cubicBezTo>
                  <a:pt x="11371" y="18174"/>
                  <a:pt x="11389" y="18148"/>
                  <a:pt x="11505" y="18148"/>
                </a:cubicBezTo>
                <a:cubicBezTo>
                  <a:pt x="11704" y="18148"/>
                  <a:pt x="11970" y="17990"/>
                  <a:pt x="12192" y="17739"/>
                </a:cubicBezTo>
                <a:lnTo>
                  <a:pt x="12384" y="17521"/>
                </a:lnTo>
                <a:lnTo>
                  <a:pt x="13826" y="17521"/>
                </a:lnTo>
                <a:cubicBezTo>
                  <a:pt x="14750" y="17521"/>
                  <a:pt x="15266" y="17546"/>
                  <a:pt x="15266" y="17590"/>
                </a:cubicBezTo>
                <a:cubicBezTo>
                  <a:pt x="15266" y="17629"/>
                  <a:pt x="15334" y="17659"/>
                  <a:pt x="15415" y="17659"/>
                </a:cubicBezTo>
                <a:cubicBezTo>
                  <a:pt x="15683" y="17659"/>
                  <a:pt x="15946" y="17526"/>
                  <a:pt x="16172" y="17277"/>
                </a:cubicBezTo>
                <a:lnTo>
                  <a:pt x="16394" y="17032"/>
                </a:lnTo>
                <a:lnTo>
                  <a:pt x="17360" y="17032"/>
                </a:lnTo>
                <a:lnTo>
                  <a:pt x="18326" y="17032"/>
                </a:lnTo>
                <a:lnTo>
                  <a:pt x="18325" y="17259"/>
                </a:lnTo>
                <a:lnTo>
                  <a:pt x="18325" y="17486"/>
                </a:lnTo>
                <a:lnTo>
                  <a:pt x="19151" y="17505"/>
                </a:lnTo>
                <a:cubicBezTo>
                  <a:pt x="19931" y="17523"/>
                  <a:pt x="19976" y="17532"/>
                  <a:pt x="19976" y="17662"/>
                </a:cubicBezTo>
                <a:cubicBezTo>
                  <a:pt x="19976" y="17738"/>
                  <a:pt x="20013" y="17800"/>
                  <a:pt x="20058" y="17800"/>
                </a:cubicBezTo>
                <a:cubicBezTo>
                  <a:pt x="20120" y="17800"/>
                  <a:pt x="20139" y="17889"/>
                  <a:pt x="20139" y="18183"/>
                </a:cubicBezTo>
                <a:cubicBezTo>
                  <a:pt x="20139" y="18518"/>
                  <a:pt x="20152" y="18567"/>
                  <a:pt x="20245" y="18567"/>
                </a:cubicBezTo>
                <a:cubicBezTo>
                  <a:pt x="20304" y="18567"/>
                  <a:pt x="20378" y="18630"/>
                  <a:pt x="20410" y="18707"/>
                </a:cubicBezTo>
                <a:cubicBezTo>
                  <a:pt x="20462" y="18832"/>
                  <a:pt x="20523" y="18846"/>
                  <a:pt x="21034" y="18846"/>
                </a:cubicBezTo>
                <a:lnTo>
                  <a:pt x="21600" y="18846"/>
                </a:lnTo>
                <a:lnTo>
                  <a:pt x="21600" y="18532"/>
                </a:lnTo>
                <a:lnTo>
                  <a:pt x="21600" y="18218"/>
                </a:lnTo>
                <a:lnTo>
                  <a:pt x="21030" y="18218"/>
                </a:lnTo>
                <a:cubicBezTo>
                  <a:pt x="20573" y="18218"/>
                  <a:pt x="20454" y="18239"/>
                  <a:pt x="20429" y="18323"/>
                </a:cubicBezTo>
                <a:cubicBezTo>
                  <a:pt x="20361" y="18551"/>
                  <a:pt x="20301" y="18407"/>
                  <a:pt x="20306" y="18026"/>
                </a:cubicBezTo>
                <a:cubicBezTo>
                  <a:pt x="20308" y="17806"/>
                  <a:pt x="20322" y="17664"/>
                  <a:pt x="20337" y="17712"/>
                </a:cubicBezTo>
                <a:cubicBezTo>
                  <a:pt x="20352" y="17760"/>
                  <a:pt x="20402" y="17800"/>
                  <a:pt x="20447" y="17800"/>
                </a:cubicBezTo>
                <a:cubicBezTo>
                  <a:pt x="20459" y="17800"/>
                  <a:pt x="20469" y="17797"/>
                  <a:pt x="20478" y="17793"/>
                </a:cubicBezTo>
                <a:cubicBezTo>
                  <a:pt x="20486" y="17788"/>
                  <a:pt x="20493" y="17781"/>
                  <a:pt x="20498" y="17773"/>
                </a:cubicBezTo>
                <a:cubicBezTo>
                  <a:pt x="20507" y="17755"/>
                  <a:pt x="20509" y="17731"/>
                  <a:pt x="20501" y="17702"/>
                </a:cubicBezTo>
                <a:cubicBezTo>
                  <a:pt x="20483" y="17644"/>
                  <a:pt x="20514" y="17590"/>
                  <a:pt x="20576" y="17569"/>
                </a:cubicBezTo>
                <a:cubicBezTo>
                  <a:pt x="20633" y="17550"/>
                  <a:pt x="20680" y="17484"/>
                  <a:pt x="20680" y="17423"/>
                </a:cubicBezTo>
                <a:cubicBezTo>
                  <a:pt x="20680" y="17277"/>
                  <a:pt x="20967" y="17272"/>
                  <a:pt x="21059" y="17416"/>
                </a:cubicBezTo>
                <a:cubicBezTo>
                  <a:pt x="21146" y="17550"/>
                  <a:pt x="21351" y="17551"/>
                  <a:pt x="21437" y="17417"/>
                </a:cubicBezTo>
                <a:cubicBezTo>
                  <a:pt x="21529" y="17275"/>
                  <a:pt x="21463" y="16982"/>
                  <a:pt x="21327" y="16927"/>
                </a:cubicBezTo>
                <a:cubicBezTo>
                  <a:pt x="21262" y="16900"/>
                  <a:pt x="21162" y="16927"/>
                  <a:pt x="21085" y="16991"/>
                </a:cubicBezTo>
                <a:cubicBezTo>
                  <a:pt x="20921" y="17130"/>
                  <a:pt x="20680" y="17137"/>
                  <a:pt x="20680" y="17003"/>
                </a:cubicBezTo>
                <a:cubicBezTo>
                  <a:pt x="20680" y="16945"/>
                  <a:pt x="20562" y="16854"/>
                  <a:pt x="20396" y="16784"/>
                </a:cubicBezTo>
                <a:cubicBezTo>
                  <a:pt x="20240" y="16717"/>
                  <a:pt x="20081" y="16649"/>
                  <a:pt x="20044" y="16631"/>
                </a:cubicBezTo>
                <a:cubicBezTo>
                  <a:pt x="20003" y="16612"/>
                  <a:pt x="19976" y="16657"/>
                  <a:pt x="19976" y="16745"/>
                </a:cubicBezTo>
                <a:cubicBezTo>
                  <a:pt x="19976" y="16852"/>
                  <a:pt x="19963" y="16882"/>
                  <a:pt x="19646" y="16890"/>
                </a:cubicBezTo>
                <a:cubicBezTo>
                  <a:pt x="19541" y="16893"/>
                  <a:pt x="19402" y="16893"/>
                  <a:pt x="19218" y="16893"/>
                </a:cubicBezTo>
                <a:lnTo>
                  <a:pt x="18460" y="16893"/>
                </a:lnTo>
                <a:lnTo>
                  <a:pt x="18460" y="13613"/>
                </a:lnTo>
                <a:lnTo>
                  <a:pt x="18460" y="10334"/>
                </a:lnTo>
                <a:lnTo>
                  <a:pt x="17414" y="10334"/>
                </a:lnTo>
                <a:cubicBezTo>
                  <a:pt x="16374" y="10334"/>
                  <a:pt x="16367" y="10333"/>
                  <a:pt x="16243" y="10163"/>
                </a:cubicBezTo>
                <a:cubicBezTo>
                  <a:pt x="16175" y="10069"/>
                  <a:pt x="16013" y="9928"/>
                  <a:pt x="15883" y="9849"/>
                </a:cubicBezTo>
                <a:cubicBezTo>
                  <a:pt x="15633" y="9698"/>
                  <a:pt x="15233" y="9651"/>
                  <a:pt x="15296" y="9780"/>
                </a:cubicBezTo>
                <a:cubicBezTo>
                  <a:pt x="15298" y="9786"/>
                  <a:pt x="15300" y="9792"/>
                  <a:pt x="15300" y="9797"/>
                </a:cubicBezTo>
                <a:cubicBezTo>
                  <a:pt x="15299" y="9802"/>
                  <a:pt x="15298" y="9807"/>
                  <a:pt x="15295" y="9811"/>
                </a:cubicBezTo>
                <a:cubicBezTo>
                  <a:pt x="15275" y="9836"/>
                  <a:pt x="15199" y="9843"/>
                  <a:pt x="15069" y="9833"/>
                </a:cubicBezTo>
                <a:lnTo>
                  <a:pt x="14806" y="9811"/>
                </a:lnTo>
                <a:lnTo>
                  <a:pt x="14792" y="7072"/>
                </a:lnTo>
                <a:lnTo>
                  <a:pt x="14778" y="4333"/>
                </a:lnTo>
                <a:lnTo>
                  <a:pt x="13543" y="4333"/>
                </a:lnTo>
                <a:lnTo>
                  <a:pt x="12308" y="4333"/>
                </a:lnTo>
                <a:lnTo>
                  <a:pt x="12177" y="4149"/>
                </a:lnTo>
                <a:cubicBezTo>
                  <a:pt x="12025" y="3937"/>
                  <a:pt x="11669" y="3710"/>
                  <a:pt x="11487" y="3707"/>
                </a:cubicBezTo>
                <a:cubicBezTo>
                  <a:pt x="11393" y="3706"/>
                  <a:pt x="11368" y="3675"/>
                  <a:pt x="11389" y="3583"/>
                </a:cubicBezTo>
                <a:cubicBezTo>
                  <a:pt x="11547" y="2887"/>
                  <a:pt x="11576" y="1509"/>
                  <a:pt x="11451" y="663"/>
                </a:cubicBezTo>
                <a:cubicBezTo>
                  <a:pt x="11387" y="232"/>
                  <a:pt x="11311" y="-19"/>
                  <a:pt x="11256" y="1"/>
                </a:cubicBezTo>
                <a:close/>
                <a:moveTo>
                  <a:pt x="6005" y="10752"/>
                </a:moveTo>
                <a:cubicBezTo>
                  <a:pt x="5943" y="10757"/>
                  <a:pt x="5901" y="10815"/>
                  <a:pt x="5901" y="10922"/>
                </a:cubicBezTo>
                <a:cubicBezTo>
                  <a:pt x="5901" y="11026"/>
                  <a:pt x="5937" y="11101"/>
                  <a:pt x="5996" y="11118"/>
                </a:cubicBezTo>
                <a:cubicBezTo>
                  <a:pt x="6048" y="11133"/>
                  <a:pt x="6237" y="11139"/>
                  <a:pt x="6416" y="11132"/>
                </a:cubicBezTo>
                <a:cubicBezTo>
                  <a:pt x="6594" y="11125"/>
                  <a:pt x="6880" y="11115"/>
                  <a:pt x="7051" y="11110"/>
                </a:cubicBezTo>
                <a:cubicBezTo>
                  <a:pt x="7319" y="11103"/>
                  <a:pt x="7363" y="11082"/>
                  <a:pt x="7363" y="10968"/>
                </a:cubicBezTo>
                <a:cubicBezTo>
                  <a:pt x="7363" y="10858"/>
                  <a:pt x="7313" y="10831"/>
                  <a:pt x="7078" y="10806"/>
                </a:cubicBezTo>
                <a:cubicBezTo>
                  <a:pt x="6846" y="10781"/>
                  <a:pt x="6777" y="10800"/>
                  <a:pt x="6699" y="10911"/>
                </a:cubicBezTo>
                <a:cubicBezTo>
                  <a:pt x="6620" y="11026"/>
                  <a:pt x="6605" y="11029"/>
                  <a:pt x="6605" y="10935"/>
                </a:cubicBezTo>
                <a:cubicBezTo>
                  <a:pt x="6605" y="10861"/>
                  <a:pt x="6558" y="10822"/>
                  <a:pt x="6470" y="10822"/>
                </a:cubicBezTo>
                <a:cubicBezTo>
                  <a:pt x="6386" y="10822"/>
                  <a:pt x="6334" y="10862"/>
                  <a:pt x="6334" y="10927"/>
                </a:cubicBezTo>
                <a:cubicBezTo>
                  <a:pt x="6334" y="11008"/>
                  <a:pt x="6310" y="11001"/>
                  <a:pt x="6226" y="10892"/>
                </a:cubicBezTo>
                <a:cubicBezTo>
                  <a:pt x="6148" y="10792"/>
                  <a:pt x="6067" y="10746"/>
                  <a:pt x="6005" y="10752"/>
                </a:cubicBezTo>
                <a:close/>
                <a:moveTo>
                  <a:pt x="4449" y="17295"/>
                </a:moveTo>
                <a:cubicBezTo>
                  <a:pt x="4372" y="17297"/>
                  <a:pt x="4352" y="17332"/>
                  <a:pt x="4341" y="17430"/>
                </a:cubicBezTo>
                <a:cubicBezTo>
                  <a:pt x="4325" y="17572"/>
                  <a:pt x="4349" y="17585"/>
                  <a:pt x="4666" y="17604"/>
                </a:cubicBezTo>
                <a:cubicBezTo>
                  <a:pt x="5316" y="17644"/>
                  <a:pt x="5680" y="17623"/>
                  <a:pt x="5742" y="17543"/>
                </a:cubicBezTo>
                <a:cubicBezTo>
                  <a:pt x="5835" y="17423"/>
                  <a:pt x="5753" y="17311"/>
                  <a:pt x="5573" y="17311"/>
                </a:cubicBezTo>
                <a:cubicBezTo>
                  <a:pt x="5487" y="17311"/>
                  <a:pt x="5440" y="17331"/>
                  <a:pt x="5422" y="17378"/>
                </a:cubicBezTo>
                <a:cubicBezTo>
                  <a:pt x="5416" y="17393"/>
                  <a:pt x="5413" y="17411"/>
                  <a:pt x="5412" y="17433"/>
                </a:cubicBezTo>
                <a:cubicBezTo>
                  <a:pt x="5412" y="17462"/>
                  <a:pt x="5411" y="17484"/>
                  <a:pt x="5410" y="17499"/>
                </a:cubicBezTo>
                <a:cubicBezTo>
                  <a:pt x="5408" y="17513"/>
                  <a:pt x="5407" y="17521"/>
                  <a:pt x="5403" y="17521"/>
                </a:cubicBezTo>
                <a:cubicBezTo>
                  <a:pt x="5399" y="17521"/>
                  <a:pt x="5394" y="17513"/>
                  <a:pt x="5386" y="17499"/>
                </a:cubicBezTo>
                <a:cubicBezTo>
                  <a:pt x="5378" y="17484"/>
                  <a:pt x="5368" y="17462"/>
                  <a:pt x="5355" y="17433"/>
                </a:cubicBezTo>
                <a:cubicBezTo>
                  <a:pt x="5287" y="17284"/>
                  <a:pt x="5089" y="17271"/>
                  <a:pt x="5089" y="17416"/>
                </a:cubicBezTo>
                <a:cubicBezTo>
                  <a:pt x="5089" y="17473"/>
                  <a:pt x="5064" y="17521"/>
                  <a:pt x="5034" y="17521"/>
                </a:cubicBezTo>
                <a:cubicBezTo>
                  <a:pt x="5005" y="17521"/>
                  <a:pt x="4987" y="17481"/>
                  <a:pt x="4994" y="17433"/>
                </a:cubicBezTo>
                <a:cubicBezTo>
                  <a:pt x="5002" y="17384"/>
                  <a:pt x="4949" y="17342"/>
                  <a:pt x="4872" y="17337"/>
                </a:cubicBezTo>
                <a:cubicBezTo>
                  <a:pt x="4798" y="17333"/>
                  <a:pt x="4652" y="17317"/>
                  <a:pt x="4547" y="17303"/>
                </a:cubicBezTo>
                <a:cubicBezTo>
                  <a:pt x="4507" y="17297"/>
                  <a:pt x="4475" y="17294"/>
                  <a:pt x="4449" y="1729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6" name="Screenshot 2024-05-10 at 12.28.32.png" descr="Screenshot 2024-05-10 at 12.28.32.png"/>
          <p:cNvPicPr>
            <a:picLocks noChangeAspect="1"/>
          </p:cNvPicPr>
          <p:nvPr/>
        </p:nvPicPr>
        <p:blipFill>
          <a:blip r:embed="rId3">
            <a:extLst/>
          </a:blip>
          <a:srcRect l="1212" t="7715" r="10299" b="8838"/>
          <a:stretch>
            <a:fillRect/>
          </a:stretch>
        </p:blipFill>
        <p:spPr>
          <a:xfrm>
            <a:off x="994218" y="5475982"/>
            <a:ext cx="3038079" cy="3819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524" y="0"/>
                </a:moveTo>
                <a:lnTo>
                  <a:pt x="8902" y="38"/>
                </a:lnTo>
                <a:lnTo>
                  <a:pt x="4280" y="76"/>
                </a:lnTo>
                <a:lnTo>
                  <a:pt x="4230" y="1755"/>
                </a:lnTo>
                <a:lnTo>
                  <a:pt x="4179" y="3434"/>
                </a:lnTo>
                <a:lnTo>
                  <a:pt x="3691" y="3517"/>
                </a:lnTo>
                <a:cubicBezTo>
                  <a:pt x="3422" y="3562"/>
                  <a:pt x="3062" y="3620"/>
                  <a:pt x="2889" y="3647"/>
                </a:cubicBezTo>
                <a:cubicBezTo>
                  <a:pt x="2710" y="3675"/>
                  <a:pt x="2576" y="3611"/>
                  <a:pt x="2576" y="3496"/>
                </a:cubicBezTo>
                <a:cubicBezTo>
                  <a:pt x="2576" y="3254"/>
                  <a:pt x="2276" y="3226"/>
                  <a:pt x="2178" y="3460"/>
                </a:cubicBezTo>
                <a:cubicBezTo>
                  <a:pt x="2135" y="3564"/>
                  <a:pt x="1751" y="3618"/>
                  <a:pt x="1174" y="3602"/>
                </a:cubicBezTo>
                <a:cubicBezTo>
                  <a:pt x="288" y="3577"/>
                  <a:pt x="243" y="3592"/>
                  <a:pt x="243" y="3934"/>
                </a:cubicBezTo>
                <a:cubicBezTo>
                  <a:pt x="243" y="4336"/>
                  <a:pt x="591" y="4437"/>
                  <a:pt x="624" y="4044"/>
                </a:cubicBezTo>
                <a:cubicBezTo>
                  <a:pt x="643" y="3806"/>
                  <a:pt x="647" y="3806"/>
                  <a:pt x="725" y="4044"/>
                </a:cubicBezTo>
                <a:cubicBezTo>
                  <a:pt x="814" y="4314"/>
                  <a:pt x="922" y="4329"/>
                  <a:pt x="2889" y="4324"/>
                </a:cubicBezTo>
                <a:lnTo>
                  <a:pt x="4190" y="4322"/>
                </a:lnTo>
                <a:lnTo>
                  <a:pt x="4190" y="5785"/>
                </a:lnTo>
                <a:cubicBezTo>
                  <a:pt x="4190" y="6591"/>
                  <a:pt x="4246" y="7293"/>
                  <a:pt x="4312" y="7345"/>
                </a:cubicBezTo>
                <a:cubicBezTo>
                  <a:pt x="4377" y="7398"/>
                  <a:pt x="6478" y="7442"/>
                  <a:pt x="8979" y="7442"/>
                </a:cubicBezTo>
                <a:lnTo>
                  <a:pt x="13524" y="7442"/>
                </a:lnTo>
                <a:lnTo>
                  <a:pt x="13524" y="5725"/>
                </a:lnTo>
                <a:cubicBezTo>
                  <a:pt x="13524" y="4021"/>
                  <a:pt x="13528" y="4010"/>
                  <a:pt x="13945" y="4010"/>
                </a:cubicBezTo>
                <a:cubicBezTo>
                  <a:pt x="14218" y="4010"/>
                  <a:pt x="14435" y="4134"/>
                  <a:pt x="14568" y="4367"/>
                </a:cubicBezTo>
                <a:lnTo>
                  <a:pt x="14774" y="4724"/>
                </a:lnTo>
                <a:lnTo>
                  <a:pt x="18189" y="4724"/>
                </a:lnTo>
                <a:lnTo>
                  <a:pt x="21600" y="4724"/>
                </a:lnTo>
                <a:lnTo>
                  <a:pt x="21600" y="3795"/>
                </a:lnTo>
                <a:lnTo>
                  <a:pt x="21600" y="2866"/>
                </a:lnTo>
                <a:lnTo>
                  <a:pt x="18129" y="2866"/>
                </a:lnTo>
                <a:lnTo>
                  <a:pt x="14659" y="2866"/>
                </a:lnTo>
                <a:lnTo>
                  <a:pt x="14455" y="3223"/>
                </a:lnTo>
                <a:cubicBezTo>
                  <a:pt x="14336" y="3432"/>
                  <a:pt x="14101" y="3579"/>
                  <a:pt x="13888" y="3579"/>
                </a:cubicBezTo>
                <a:cubicBezTo>
                  <a:pt x="13544" y="3579"/>
                  <a:pt x="13524" y="3492"/>
                  <a:pt x="13524" y="1791"/>
                </a:cubicBezTo>
                <a:lnTo>
                  <a:pt x="13524" y="0"/>
                </a:lnTo>
                <a:close/>
                <a:moveTo>
                  <a:pt x="0" y="539"/>
                </a:moveTo>
                <a:lnTo>
                  <a:pt x="0" y="21351"/>
                </a:lnTo>
                <a:cubicBezTo>
                  <a:pt x="40" y="19225"/>
                  <a:pt x="62" y="15851"/>
                  <a:pt x="62" y="10945"/>
                </a:cubicBezTo>
                <a:cubicBezTo>
                  <a:pt x="62" y="6037"/>
                  <a:pt x="40" y="2664"/>
                  <a:pt x="0" y="539"/>
                </a:cubicBezTo>
                <a:close/>
                <a:moveTo>
                  <a:pt x="13524" y="9724"/>
                </a:moveTo>
                <a:lnTo>
                  <a:pt x="8902" y="9762"/>
                </a:lnTo>
                <a:lnTo>
                  <a:pt x="4280" y="9800"/>
                </a:lnTo>
                <a:lnTo>
                  <a:pt x="4280" y="11409"/>
                </a:lnTo>
                <a:cubicBezTo>
                  <a:pt x="4280" y="12846"/>
                  <a:pt x="4248" y="13018"/>
                  <a:pt x="3967" y="13018"/>
                </a:cubicBezTo>
                <a:cubicBezTo>
                  <a:pt x="3795" y="13018"/>
                  <a:pt x="3654" y="13104"/>
                  <a:pt x="3654" y="13207"/>
                </a:cubicBezTo>
                <a:cubicBezTo>
                  <a:pt x="3654" y="13445"/>
                  <a:pt x="2583" y="13403"/>
                  <a:pt x="2393" y="13157"/>
                </a:cubicBezTo>
                <a:cubicBezTo>
                  <a:pt x="2187" y="12892"/>
                  <a:pt x="1852" y="13136"/>
                  <a:pt x="1936" y="13492"/>
                </a:cubicBezTo>
                <a:cubicBezTo>
                  <a:pt x="1976" y="13665"/>
                  <a:pt x="2016" y="13858"/>
                  <a:pt x="2023" y="13923"/>
                </a:cubicBezTo>
                <a:cubicBezTo>
                  <a:pt x="2030" y="13987"/>
                  <a:pt x="2219" y="14029"/>
                  <a:pt x="2441" y="14015"/>
                </a:cubicBezTo>
                <a:cubicBezTo>
                  <a:pt x="2663" y="14000"/>
                  <a:pt x="3169" y="13995"/>
                  <a:pt x="3564" y="14004"/>
                </a:cubicBezTo>
                <a:lnTo>
                  <a:pt x="4280" y="14019"/>
                </a:lnTo>
                <a:lnTo>
                  <a:pt x="4224" y="15521"/>
                </a:lnTo>
                <a:lnTo>
                  <a:pt x="4168" y="17024"/>
                </a:lnTo>
                <a:lnTo>
                  <a:pt x="8846" y="17024"/>
                </a:lnTo>
                <a:lnTo>
                  <a:pt x="13524" y="17024"/>
                </a:lnTo>
                <a:lnTo>
                  <a:pt x="13524" y="15307"/>
                </a:lnTo>
                <a:cubicBezTo>
                  <a:pt x="13524" y="13694"/>
                  <a:pt x="13547" y="13591"/>
                  <a:pt x="13880" y="13591"/>
                </a:cubicBezTo>
                <a:cubicBezTo>
                  <a:pt x="14093" y="13591"/>
                  <a:pt x="14346" y="13764"/>
                  <a:pt x="14515" y="14024"/>
                </a:cubicBezTo>
                <a:lnTo>
                  <a:pt x="14794" y="14455"/>
                </a:lnTo>
                <a:lnTo>
                  <a:pt x="18064" y="14416"/>
                </a:lnTo>
                <a:lnTo>
                  <a:pt x="21332" y="14378"/>
                </a:lnTo>
                <a:lnTo>
                  <a:pt x="21386" y="13483"/>
                </a:lnTo>
                <a:lnTo>
                  <a:pt x="21439" y="12590"/>
                </a:lnTo>
                <a:lnTo>
                  <a:pt x="18033" y="12590"/>
                </a:lnTo>
                <a:cubicBezTo>
                  <a:pt x="14784" y="12590"/>
                  <a:pt x="14621" y="12604"/>
                  <a:pt x="14512" y="12877"/>
                </a:cubicBezTo>
                <a:cubicBezTo>
                  <a:pt x="14439" y="13060"/>
                  <a:pt x="14241" y="13162"/>
                  <a:pt x="13962" y="13162"/>
                </a:cubicBezTo>
                <a:lnTo>
                  <a:pt x="13524" y="13162"/>
                </a:lnTo>
                <a:lnTo>
                  <a:pt x="13524" y="11443"/>
                </a:lnTo>
                <a:lnTo>
                  <a:pt x="13524" y="9724"/>
                </a:lnTo>
                <a:close/>
                <a:moveTo>
                  <a:pt x="4176" y="19455"/>
                </a:moveTo>
                <a:lnTo>
                  <a:pt x="4227" y="20420"/>
                </a:lnTo>
                <a:lnTo>
                  <a:pt x="4280" y="21385"/>
                </a:lnTo>
                <a:lnTo>
                  <a:pt x="5581" y="21427"/>
                </a:lnTo>
                <a:lnTo>
                  <a:pt x="6885" y="21470"/>
                </a:lnTo>
                <a:lnTo>
                  <a:pt x="6885" y="21028"/>
                </a:lnTo>
                <a:lnTo>
                  <a:pt x="6885" y="20588"/>
                </a:lnTo>
                <a:lnTo>
                  <a:pt x="8347" y="20628"/>
                </a:lnTo>
                <a:cubicBezTo>
                  <a:pt x="9839" y="20671"/>
                  <a:pt x="9938" y="20709"/>
                  <a:pt x="10186" y="21349"/>
                </a:cubicBezTo>
                <a:cubicBezTo>
                  <a:pt x="10274" y="21574"/>
                  <a:pt x="10581" y="21600"/>
                  <a:pt x="13251" y="21600"/>
                </a:cubicBezTo>
                <a:lnTo>
                  <a:pt x="16216" y="21600"/>
                </a:lnTo>
                <a:lnTo>
                  <a:pt x="16216" y="20527"/>
                </a:lnTo>
                <a:lnTo>
                  <a:pt x="16216" y="19455"/>
                </a:lnTo>
                <a:lnTo>
                  <a:pt x="13251" y="19455"/>
                </a:lnTo>
                <a:lnTo>
                  <a:pt x="10285" y="19455"/>
                </a:lnTo>
                <a:lnTo>
                  <a:pt x="10082" y="19811"/>
                </a:lnTo>
                <a:cubicBezTo>
                  <a:pt x="9888" y="20151"/>
                  <a:pt x="9803" y="20170"/>
                  <a:pt x="8380" y="20170"/>
                </a:cubicBezTo>
                <a:cubicBezTo>
                  <a:pt x="6903" y="20170"/>
                  <a:pt x="6885" y="20164"/>
                  <a:pt x="6885" y="19811"/>
                </a:cubicBezTo>
                <a:cubicBezTo>
                  <a:pt x="6885" y="19462"/>
                  <a:pt x="6855" y="19455"/>
                  <a:pt x="5531" y="19455"/>
                </a:cubicBezTo>
                <a:lnTo>
                  <a:pt x="4176" y="19455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7" name="Rectangle"/>
          <p:cNvSpPr/>
          <p:nvPr/>
        </p:nvSpPr>
        <p:spPr>
          <a:xfrm>
            <a:off x="17270961" y="6643682"/>
            <a:ext cx="376070" cy="2616997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" name="Square"/>
          <p:cNvSpPr/>
          <p:nvPr/>
        </p:nvSpPr>
        <p:spPr>
          <a:xfrm>
            <a:off x="17663726" y="6267181"/>
            <a:ext cx="376070" cy="381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Rectangle"/>
          <p:cNvSpPr/>
          <p:nvPr/>
        </p:nvSpPr>
        <p:spPr>
          <a:xfrm>
            <a:off x="19701262" y="6637661"/>
            <a:ext cx="376070" cy="2616997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Square"/>
          <p:cNvSpPr/>
          <p:nvPr/>
        </p:nvSpPr>
        <p:spPr>
          <a:xfrm>
            <a:off x="20071881" y="9259224"/>
            <a:ext cx="376070" cy="381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" name="Rectangle"/>
          <p:cNvSpPr/>
          <p:nvPr/>
        </p:nvSpPr>
        <p:spPr>
          <a:xfrm>
            <a:off x="22131565" y="6609631"/>
            <a:ext cx="376070" cy="2616997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Square"/>
          <p:cNvSpPr/>
          <p:nvPr/>
        </p:nvSpPr>
        <p:spPr>
          <a:xfrm>
            <a:off x="22502183" y="7761680"/>
            <a:ext cx="376069" cy="381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Line"/>
          <p:cNvSpPr/>
          <p:nvPr/>
        </p:nvSpPr>
        <p:spPr>
          <a:xfrm>
            <a:off x="16823996" y="5542829"/>
            <a:ext cx="664342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Line"/>
          <p:cNvSpPr/>
          <p:nvPr/>
        </p:nvSpPr>
        <p:spPr>
          <a:xfrm>
            <a:off x="16823996" y="10293429"/>
            <a:ext cx="664342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5" name="Line"/>
          <p:cNvSpPr/>
          <p:nvPr/>
        </p:nvSpPr>
        <p:spPr>
          <a:xfrm>
            <a:off x="16813681" y="5499074"/>
            <a:ext cx="1" cy="4838110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Line"/>
          <p:cNvSpPr/>
          <p:nvPr/>
        </p:nvSpPr>
        <p:spPr>
          <a:xfrm>
            <a:off x="23466643" y="5499074"/>
            <a:ext cx="1" cy="4838110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attack variations:"/>
          <p:cNvSpPr txBox="1"/>
          <p:nvPr/>
        </p:nvSpPr>
        <p:spPr>
          <a:xfrm>
            <a:off x="16757141" y="4434006"/>
            <a:ext cx="5126432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attack variations: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quency divider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Frequency divider</a:t>
            </a:r>
          </a:p>
        </p:txBody>
      </p:sp>
      <p:pic>
        <p:nvPicPr>
          <p:cNvPr id="250" name="freq devider.png" descr="freq devider.png"/>
          <p:cNvPicPr>
            <a:picLocks noChangeAspect="1"/>
          </p:cNvPicPr>
          <p:nvPr/>
        </p:nvPicPr>
        <p:blipFill>
          <a:blip r:embed="rId2">
            <a:extLst/>
          </a:blip>
          <a:srcRect l="8787" t="12777" r="7206" b="12221"/>
          <a:stretch>
            <a:fillRect/>
          </a:stretch>
        </p:blipFill>
        <p:spPr>
          <a:xfrm>
            <a:off x="10273676" y="3762441"/>
            <a:ext cx="13741401" cy="7754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56" y="0"/>
                </a:moveTo>
                <a:lnTo>
                  <a:pt x="7456" y="840"/>
                </a:lnTo>
                <a:lnTo>
                  <a:pt x="7456" y="1680"/>
                </a:lnTo>
                <a:lnTo>
                  <a:pt x="8292" y="1680"/>
                </a:lnTo>
                <a:lnTo>
                  <a:pt x="9128" y="1680"/>
                </a:lnTo>
                <a:lnTo>
                  <a:pt x="9128" y="3999"/>
                </a:lnTo>
                <a:lnTo>
                  <a:pt x="9128" y="6320"/>
                </a:lnTo>
                <a:lnTo>
                  <a:pt x="9998" y="6320"/>
                </a:lnTo>
                <a:lnTo>
                  <a:pt x="10868" y="6320"/>
                </a:lnTo>
                <a:lnTo>
                  <a:pt x="10853" y="6920"/>
                </a:lnTo>
                <a:lnTo>
                  <a:pt x="10838" y="7520"/>
                </a:lnTo>
                <a:lnTo>
                  <a:pt x="8107" y="7520"/>
                </a:lnTo>
                <a:lnTo>
                  <a:pt x="5378" y="7520"/>
                </a:lnTo>
                <a:lnTo>
                  <a:pt x="5378" y="6799"/>
                </a:lnTo>
                <a:lnTo>
                  <a:pt x="5378" y="6080"/>
                </a:lnTo>
                <a:lnTo>
                  <a:pt x="4655" y="6080"/>
                </a:lnTo>
                <a:lnTo>
                  <a:pt x="3931" y="6080"/>
                </a:lnTo>
                <a:lnTo>
                  <a:pt x="3931" y="7200"/>
                </a:lnTo>
                <a:lnTo>
                  <a:pt x="3931" y="8319"/>
                </a:lnTo>
                <a:lnTo>
                  <a:pt x="3728" y="8319"/>
                </a:lnTo>
                <a:lnTo>
                  <a:pt x="3525" y="8319"/>
                </a:lnTo>
                <a:lnTo>
                  <a:pt x="3525" y="8984"/>
                </a:lnTo>
                <a:cubicBezTo>
                  <a:pt x="3525" y="9394"/>
                  <a:pt x="3504" y="9685"/>
                  <a:pt x="3470" y="9744"/>
                </a:cubicBezTo>
                <a:cubicBezTo>
                  <a:pt x="3432" y="9813"/>
                  <a:pt x="3142" y="9839"/>
                  <a:pt x="2454" y="9839"/>
                </a:cubicBezTo>
                <a:lnTo>
                  <a:pt x="1491" y="9839"/>
                </a:lnTo>
                <a:lnTo>
                  <a:pt x="1491" y="9520"/>
                </a:lnTo>
                <a:lnTo>
                  <a:pt x="1491" y="9199"/>
                </a:lnTo>
                <a:lnTo>
                  <a:pt x="1017" y="9199"/>
                </a:lnTo>
                <a:lnTo>
                  <a:pt x="542" y="9199"/>
                </a:lnTo>
                <a:lnTo>
                  <a:pt x="542" y="10039"/>
                </a:lnTo>
                <a:lnTo>
                  <a:pt x="542" y="10880"/>
                </a:lnTo>
                <a:lnTo>
                  <a:pt x="1017" y="10880"/>
                </a:lnTo>
                <a:lnTo>
                  <a:pt x="1491" y="10880"/>
                </a:lnTo>
                <a:lnTo>
                  <a:pt x="1491" y="10520"/>
                </a:lnTo>
                <a:lnTo>
                  <a:pt x="1491" y="10160"/>
                </a:lnTo>
                <a:lnTo>
                  <a:pt x="2460" y="10160"/>
                </a:lnTo>
                <a:cubicBezTo>
                  <a:pt x="3057" y="10160"/>
                  <a:pt x="3440" y="10190"/>
                  <a:pt x="3457" y="10240"/>
                </a:cubicBezTo>
                <a:cubicBezTo>
                  <a:pt x="3493" y="10343"/>
                  <a:pt x="3692" y="10343"/>
                  <a:pt x="3728" y="10240"/>
                </a:cubicBezTo>
                <a:cubicBezTo>
                  <a:pt x="3743" y="10196"/>
                  <a:pt x="3938" y="10160"/>
                  <a:pt x="4160" y="10160"/>
                </a:cubicBezTo>
                <a:lnTo>
                  <a:pt x="4564" y="10160"/>
                </a:lnTo>
                <a:lnTo>
                  <a:pt x="4564" y="9760"/>
                </a:lnTo>
                <a:cubicBezTo>
                  <a:pt x="4564" y="9377"/>
                  <a:pt x="4569" y="9360"/>
                  <a:pt x="4688" y="9360"/>
                </a:cubicBezTo>
                <a:lnTo>
                  <a:pt x="4812" y="9360"/>
                </a:lnTo>
                <a:lnTo>
                  <a:pt x="4804" y="10422"/>
                </a:lnTo>
                <a:lnTo>
                  <a:pt x="4795" y="11484"/>
                </a:lnTo>
                <a:lnTo>
                  <a:pt x="4620" y="11810"/>
                </a:lnTo>
                <a:cubicBezTo>
                  <a:pt x="4377" y="12262"/>
                  <a:pt x="4246" y="12795"/>
                  <a:pt x="4215" y="13461"/>
                </a:cubicBezTo>
                <a:cubicBezTo>
                  <a:pt x="4189" y="14014"/>
                  <a:pt x="4189" y="14017"/>
                  <a:pt x="4286" y="13926"/>
                </a:cubicBezTo>
                <a:lnTo>
                  <a:pt x="4383" y="13834"/>
                </a:lnTo>
                <a:lnTo>
                  <a:pt x="4383" y="16597"/>
                </a:lnTo>
                <a:lnTo>
                  <a:pt x="4383" y="19359"/>
                </a:lnTo>
                <a:lnTo>
                  <a:pt x="11249" y="19359"/>
                </a:lnTo>
                <a:cubicBezTo>
                  <a:pt x="16693" y="19359"/>
                  <a:pt x="18123" y="19381"/>
                  <a:pt x="18151" y="19460"/>
                </a:cubicBezTo>
                <a:cubicBezTo>
                  <a:pt x="18231" y="19687"/>
                  <a:pt x="18189" y="19800"/>
                  <a:pt x="18008" y="19840"/>
                </a:cubicBezTo>
                <a:lnTo>
                  <a:pt x="17827" y="19880"/>
                </a:lnTo>
                <a:lnTo>
                  <a:pt x="17814" y="20634"/>
                </a:lnTo>
                <a:cubicBezTo>
                  <a:pt x="17807" y="21049"/>
                  <a:pt x="17811" y="21436"/>
                  <a:pt x="17824" y="21494"/>
                </a:cubicBezTo>
                <a:cubicBezTo>
                  <a:pt x="17841" y="21572"/>
                  <a:pt x="17966" y="21600"/>
                  <a:pt x="18302" y="21600"/>
                </a:cubicBezTo>
                <a:lnTo>
                  <a:pt x="18757" y="21600"/>
                </a:lnTo>
                <a:lnTo>
                  <a:pt x="18743" y="20740"/>
                </a:lnTo>
                <a:lnTo>
                  <a:pt x="18731" y="19880"/>
                </a:lnTo>
                <a:lnTo>
                  <a:pt x="18539" y="19856"/>
                </a:lnTo>
                <a:cubicBezTo>
                  <a:pt x="18388" y="19836"/>
                  <a:pt x="18347" y="19800"/>
                  <a:pt x="18347" y="19685"/>
                </a:cubicBezTo>
                <a:cubicBezTo>
                  <a:pt x="18347" y="19605"/>
                  <a:pt x="18377" y="19495"/>
                  <a:pt x="18414" y="19440"/>
                </a:cubicBezTo>
                <a:cubicBezTo>
                  <a:pt x="18451" y="19385"/>
                  <a:pt x="18482" y="19277"/>
                  <a:pt x="18482" y="19200"/>
                </a:cubicBezTo>
                <a:cubicBezTo>
                  <a:pt x="18482" y="19123"/>
                  <a:pt x="18451" y="19015"/>
                  <a:pt x="18414" y="18960"/>
                </a:cubicBezTo>
                <a:cubicBezTo>
                  <a:pt x="18355" y="18874"/>
                  <a:pt x="18347" y="18190"/>
                  <a:pt x="18347" y="13709"/>
                </a:cubicBezTo>
                <a:lnTo>
                  <a:pt x="18347" y="8560"/>
                </a:lnTo>
                <a:lnTo>
                  <a:pt x="18550" y="8560"/>
                </a:lnTo>
                <a:lnTo>
                  <a:pt x="18753" y="8560"/>
                </a:lnTo>
                <a:lnTo>
                  <a:pt x="18759" y="8180"/>
                </a:lnTo>
                <a:cubicBezTo>
                  <a:pt x="18762" y="7971"/>
                  <a:pt x="18760" y="7467"/>
                  <a:pt x="18754" y="7060"/>
                </a:cubicBezTo>
                <a:lnTo>
                  <a:pt x="18744" y="6320"/>
                </a:lnTo>
                <a:lnTo>
                  <a:pt x="19150" y="6320"/>
                </a:lnTo>
                <a:lnTo>
                  <a:pt x="19556" y="6320"/>
                </a:lnTo>
                <a:lnTo>
                  <a:pt x="19611" y="6556"/>
                </a:lnTo>
                <a:cubicBezTo>
                  <a:pt x="19734" y="7081"/>
                  <a:pt x="20109" y="7223"/>
                  <a:pt x="20339" y="6833"/>
                </a:cubicBezTo>
                <a:cubicBezTo>
                  <a:pt x="20412" y="6710"/>
                  <a:pt x="20471" y="6535"/>
                  <a:pt x="20472" y="6445"/>
                </a:cubicBezTo>
                <a:cubicBezTo>
                  <a:pt x="20473" y="6295"/>
                  <a:pt x="20482" y="6301"/>
                  <a:pt x="20566" y="6500"/>
                </a:cubicBezTo>
                <a:cubicBezTo>
                  <a:pt x="20676" y="6761"/>
                  <a:pt x="20755" y="6776"/>
                  <a:pt x="20877" y="6560"/>
                </a:cubicBezTo>
                <a:cubicBezTo>
                  <a:pt x="20947" y="6435"/>
                  <a:pt x="20967" y="6426"/>
                  <a:pt x="20967" y="6520"/>
                </a:cubicBezTo>
                <a:cubicBezTo>
                  <a:pt x="20967" y="6586"/>
                  <a:pt x="20976" y="6640"/>
                  <a:pt x="20986" y="6640"/>
                </a:cubicBezTo>
                <a:cubicBezTo>
                  <a:pt x="20997" y="6640"/>
                  <a:pt x="21035" y="6660"/>
                  <a:pt x="21071" y="6685"/>
                </a:cubicBezTo>
                <a:cubicBezTo>
                  <a:pt x="21161" y="6746"/>
                  <a:pt x="21284" y="6510"/>
                  <a:pt x="21284" y="6274"/>
                </a:cubicBezTo>
                <a:cubicBezTo>
                  <a:pt x="21284" y="6168"/>
                  <a:pt x="21304" y="6080"/>
                  <a:pt x="21329" y="6080"/>
                </a:cubicBezTo>
                <a:cubicBezTo>
                  <a:pt x="21354" y="6080"/>
                  <a:pt x="21374" y="6206"/>
                  <a:pt x="21374" y="6360"/>
                </a:cubicBezTo>
                <a:cubicBezTo>
                  <a:pt x="21374" y="6514"/>
                  <a:pt x="21394" y="6640"/>
                  <a:pt x="21419" y="6640"/>
                </a:cubicBezTo>
                <a:cubicBezTo>
                  <a:pt x="21444" y="6640"/>
                  <a:pt x="21465" y="6514"/>
                  <a:pt x="21465" y="6360"/>
                </a:cubicBezTo>
                <a:cubicBezTo>
                  <a:pt x="21465" y="6164"/>
                  <a:pt x="21485" y="6080"/>
                  <a:pt x="21533" y="6080"/>
                </a:cubicBezTo>
                <a:cubicBezTo>
                  <a:pt x="21570" y="6080"/>
                  <a:pt x="21600" y="6044"/>
                  <a:pt x="21600" y="6000"/>
                </a:cubicBezTo>
                <a:cubicBezTo>
                  <a:pt x="21600" y="5956"/>
                  <a:pt x="21498" y="5920"/>
                  <a:pt x="21374" y="5920"/>
                </a:cubicBezTo>
                <a:lnTo>
                  <a:pt x="21148" y="5920"/>
                </a:lnTo>
                <a:lnTo>
                  <a:pt x="21148" y="6245"/>
                </a:lnTo>
                <a:cubicBezTo>
                  <a:pt x="21148" y="6441"/>
                  <a:pt x="21130" y="6550"/>
                  <a:pt x="21103" y="6520"/>
                </a:cubicBezTo>
                <a:cubicBezTo>
                  <a:pt x="21078" y="6493"/>
                  <a:pt x="21058" y="6346"/>
                  <a:pt x="21058" y="6195"/>
                </a:cubicBezTo>
                <a:cubicBezTo>
                  <a:pt x="21058" y="6003"/>
                  <a:pt x="21037" y="5920"/>
                  <a:pt x="20990" y="5920"/>
                </a:cubicBezTo>
                <a:cubicBezTo>
                  <a:pt x="20953" y="5920"/>
                  <a:pt x="20923" y="5963"/>
                  <a:pt x="20923" y="6016"/>
                </a:cubicBezTo>
                <a:cubicBezTo>
                  <a:pt x="20923" y="6090"/>
                  <a:pt x="20910" y="6090"/>
                  <a:pt x="20868" y="6016"/>
                </a:cubicBezTo>
                <a:cubicBezTo>
                  <a:pt x="20780" y="5859"/>
                  <a:pt x="20607" y="5900"/>
                  <a:pt x="20568" y="6088"/>
                </a:cubicBezTo>
                <a:cubicBezTo>
                  <a:pt x="20537" y="6237"/>
                  <a:pt x="20525" y="6219"/>
                  <a:pt x="20460" y="5926"/>
                </a:cubicBezTo>
                <a:cubicBezTo>
                  <a:pt x="20321" y="5301"/>
                  <a:pt x="19877" y="5215"/>
                  <a:pt x="19647" y="5767"/>
                </a:cubicBezTo>
                <a:cubicBezTo>
                  <a:pt x="19552" y="5993"/>
                  <a:pt x="19539" y="6000"/>
                  <a:pt x="19151" y="6000"/>
                </a:cubicBezTo>
                <a:lnTo>
                  <a:pt x="18753" y="6000"/>
                </a:lnTo>
                <a:lnTo>
                  <a:pt x="18753" y="5640"/>
                </a:lnTo>
                <a:lnTo>
                  <a:pt x="18753" y="5280"/>
                </a:lnTo>
                <a:lnTo>
                  <a:pt x="17827" y="5280"/>
                </a:lnTo>
                <a:lnTo>
                  <a:pt x="16901" y="5280"/>
                </a:lnTo>
                <a:lnTo>
                  <a:pt x="16901" y="5640"/>
                </a:lnTo>
                <a:lnTo>
                  <a:pt x="16901" y="6000"/>
                </a:lnTo>
                <a:lnTo>
                  <a:pt x="16043" y="6000"/>
                </a:lnTo>
                <a:lnTo>
                  <a:pt x="15187" y="6000"/>
                </a:lnTo>
                <a:lnTo>
                  <a:pt x="15174" y="6740"/>
                </a:lnTo>
                <a:lnTo>
                  <a:pt x="15161" y="7480"/>
                </a:lnTo>
                <a:lnTo>
                  <a:pt x="15013" y="7505"/>
                </a:lnTo>
                <a:cubicBezTo>
                  <a:pt x="14891" y="7526"/>
                  <a:pt x="14824" y="7468"/>
                  <a:pt x="14637" y="7170"/>
                </a:cubicBezTo>
                <a:cubicBezTo>
                  <a:pt x="14371" y="6746"/>
                  <a:pt x="14005" y="6480"/>
                  <a:pt x="13687" y="6480"/>
                </a:cubicBezTo>
                <a:cubicBezTo>
                  <a:pt x="13480" y="6480"/>
                  <a:pt x="13463" y="6495"/>
                  <a:pt x="13489" y="6640"/>
                </a:cubicBezTo>
                <a:cubicBezTo>
                  <a:pt x="13516" y="6792"/>
                  <a:pt x="13497" y="6799"/>
                  <a:pt x="13108" y="6799"/>
                </a:cubicBezTo>
                <a:lnTo>
                  <a:pt x="12698" y="6799"/>
                </a:lnTo>
                <a:lnTo>
                  <a:pt x="12698" y="6576"/>
                </a:lnTo>
                <a:cubicBezTo>
                  <a:pt x="12698" y="6453"/>
                  <a:pt x="12722" y="6308"/>
                  <a:pt x="12752" y="6256"/>
                </a:cubicBezTo>
                <a:cubicBezTo>
                  <a:pt x="12794" y="6181"/>
                  <a:pt x="12794" y="6139"/>
                  <a:pt x="12752" y="6064"/>
                </a:cubicBezTo>
                <a:cubicBezTo>
                  <a:pt x="12722" y="6012"/>
                  <a:pt x="12698" y="5812"/>
                  <a:pt x="12698" y="5622"/>
                </a:cubicBezTo>
                <a:lnTo>
                  <a:pt x="12698" y="5276"/>
                </a:lnTo>
                <a:lnTo>
                  <a:pt x="11783" y="5298"/>
                </a:lnTo>
                <a:lnTo>
                  <a:pt x="10868" y="5320"/>
                </a:lnTo>
                <a:lnTo>
                  <a:pt x="10854" y="5660"/>
                </a:lnTo>
                <a:lnTo>
                  <a:pt x="10840" y="6000"/>
                </a:lnTo>
                <a:lnTo>
                  <a:pt x="10074" y="6000"/>
                </a:lnTo>
                <a:lnTo>
                  <a:pt x="9309" y="6000"/>
                </a:lnTo>
                <a:lnTo>
                  <a:pt x="9309" y="3840"/>
                </a:lnTo>
                <a:lnTo>
                  <a:pt x="9309" y="1680"/>
                </a:lnTo>
                <a:lnTo>
                  <a:pt x="10145" y="1680"/>
                </a:lnTo>
                <a:lnTo>
                  <a:pt x="10981" y="1680"/>
                </a:lnTo>
                <a:lnTo>
                  <a:pt x="10981" y="840"/>
                </a:lnTo>
                <a:lnTo>
                  <a:pt x="10981" y="0"/>
                </a:lnTo>
                <a:lnTo>
                  <a:pt x="9219" y="0"/>
                </a:lnTo>
                <a:lnTo>
                  <a:pt x="7456" y="0"/>
                </a:lnTo>
                <a:close/>
                <a:moveTo>
                  <a:pt x="11126" y="728"/>
                </a:moveTo>
                <a:cubicBezTo>
                  <a:pt x="11075" y="737"/>
                  <a:pt x="11071" y="804"/>
                  <a:pt x="11071" y="1035"/>
                </a:cubicBezTo>
                <a:cubicBezTo>
                  <a:pt x="11071" y="1214"/>
                  <a:pt x="11091" y="1360"/>
                  <a:pt x="11116" y="1360"/>
                </a:cubicBezTo>
                <a:cubicBezTo>
                  <a:pt x="11141" y="1360"/>
                  <a:pt x="11162" y="1270"/>
                  <a:pt x="11162" y="1160"/>
                </a:cubicBezTo>
                <a:cubicBezTo>
                  <a:pt x="11162" y="1050"/>
                  <a:pt x="11182" y="960"/>
                  <a:pt x="11207" y="960"/>
                </a:cubicBezTo>
                <a:cubicBezTo>
                  <a:pt x="11232" y="960"/>
                  <a:pt x="11252" y="1057"/>
                  <a:pt x="11252" y="1176"/>
                </a:cubicBezTo>
                <a:cubicBezTo>
                  <a:pt x="11252" y="1331"/>
                  <a:pt x="11266" y="1367"/>
                  <a:pt x="11301" y="1306"/>
                </a:cubicBezTo>
                <a:cubicBezTo>
                  <a:pt x="11328" y="1258"/>
                  <a:pt x="11343" y="1116"/>
                  <a:pt x="11335" y="989"/>
                </a:cubicBezTo>
                <a:cubicBezTo>
                  <a:pt x="11323" y="806"/>
                  <a:pt x="11295" y="755"/>
                  <a:pt x="11196" y="735"/>
                </a:cubicBezTo>
                <a:cubicBezTo>
                  <a:pt x="11166" y="729"/>
                  <a:pt x="11143" y="726"/>
                  <a:pt x="11126" y="728"/>
                </a:cubicBezTo>
                <a:close/>
                <a:moveTo>
                  <a:pt x="45" y="9760"/>
                </a:moveTo>
                <a:cubicBezTo>
                  <a:pt x="20" y="9760"/>
                  <a:pt x="0" y="9922"/>
                  <a:pt x="0" y="10120"/>
                </a:cubicBezTo>
                <a:cubicBezTo>
                  <a:pt x="0" y="10318"/>
                  <a:pt x="20" y="10479"/>
                  <a:pt x="45" y="10479"/>
                </a:cubicBezTo>
                <a:cubicBezTo>
                  <a:pt x="70" y="10479"/>
                  <a:pt x="90" y="10318"/>
                  <a:pt x="90" y="10120"/>
                </a:cubicBezTo>
                <a:cubicBezTo>
                  <a:pt x="90" y="9922"/>
                  <a:pt x="70" y="9760"/>
                  <a:pt x="45" y="9760"/>
                </a:cubicBezTo>
                <a:close/>
                <a:moveTo>
                  <a:pt x="407" y="9760"/>
                </a:moveTo>
                <a:cubicBezTo>
                  <a:pt x="382" y="9760"/>
                  <a:pt x="361" y="9840"/>
                  <a:pt x="361" y="9938"/>
                </a:cubicBezTo>
                <a:lnTo>
                  <a:pt x="361" y="10116"/>
                </a:lnTo>
                <a:lnTo>
                  <a:pt x="291" y="9938"/>
                </a:lnTo>
                <a:cubicBezTo>
                  <a:pt x="184" y="9667"/>
                  <a:pt x="135" y="9724"/>
                  <a:pt x="135" y="10120"/>
                </a:cubicBezTo>
                <a:cubicBezTo>
                  <a:pt x="135" y="10476"/>
                  <a:pt x="224" y="10648"/>
                  <a:pt x="228" y="10300"/>
                </a:cubicBezTo>
                <a:lnTo>
                  <a:pt x="231" y="10120"/>
                </a:lnTo>
                <a:lnTo>
                  <a:pt x="301" y="10300"/>
                </a:lnTo>
                <a:cubicBezTo>
                  <a:pt x="408" y="10571"/>
                  <a:pt x="452" y="10519"/>
                  <a:pt x="452" y="10120"/>
                </a:cubicBezTo>
                <a:cubicBezTo>
                  <a:pt x="452" y="9922"/>
                  <a:pt x="432" y="9760"/>
                  <a:pt x="407" y="9760"/>
                </a:cubicBezTo>
                <a:close/>
                <a:moveTo>
                  <a:pt x="17573" y="20520"/>
                </a:moveTo>
                <a:cubicBezTo>
                  <a:pt x="17484" y="20520"/>
                  <a:pt x="17463" y="20566"/>
                  <a:pt x="17451" y="20785"/>
                </a:cubicBezTo>
                <a:cubicBezTo>
                  <a:pt x="17443" y="20931"/>
                  <a:pt x="17461" y="21103"/>
                  <a:pt x="17491" y="21168"/>
                </a:cubicBezTo>
                <a:cubicBezTo>
                  <a:pt x="17562" y="21318"/>
                  <a:pt x="17632" y="21275"/>
                  <a:pt x="17698" y="21042"/>
                </a:cubicBezTo>
                <a:cubicBezTo>
                  <a:pt x="17772" y="20784"/>
                  <a:pt x="17708" y="20520"/>
                  <a:pt x="17573" y="2052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1" name="Use cases:…"/>
          <p:cNvSpPr txBox="1"/>
          <p:nvPr>
            <p:ph type="body" sz="half" idx="4294967295"/>
          </p:nvPr>
        </p:nvSpPr>
        <p:spPr>
          <a:xfrm>
            <a:off x="1257300" y="3511904"/>
            <a:ext cx="8715276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</a:p>
          <a:p>
            <a:pPr marL="0" indent="0">
              <a:buSzTx/>
              <a:buNone/>
              <a:defRPr b="1"/>
            </a:pPr>
            <a:r>
              <a:t>Use cases:</a:t>
            </a:r>
          </a:p>
          <a:p>
            <a:pPr/>
            <a:r>
              <a:t>timer</a:t>
            </a:r>
          </a:p>
          <a:p>
            <a:pPr/>
            <a:r>
              <a:t>flashing “SPACE” text</a:t>
            </a:r>
          </a:p>
          <a:p>
            <a:pPr/>
            <a:r>
              <a:t>ball movement</a:t>
            </a:r>
          </a:p>
          <a:p>
            <a:pPr/>
            <a:r>
              <a:t>register the last button press</a:t>
            </a:r>
          </a:p>
        </p:txBody>
      </p:sp>
      <p:sp>
        <p:nvSpPr>
          <p:cNvPr id="252" name="Purpose: added control of the clock rate."/>
          <p:cNvSpPr txBox="1"/>
          <p:nvPr/>
        </p:nvSpPr>
        <p:spPr>
          <a:xfrm>
            <a:off x="1257300" y="2621718"/>
            <a:ext cx="1845910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/>
              <a:t>Purpose:</a:t>
            </a:r>
            <a:r>
              <a:t> added control of the clock rate.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BCD HELPER"/>
          <p:cNvSpPr txBox="1"/>
          <p:nvPr>
            <p:ph type="body" idx="21"/>
          </p:nvPr>
        </p:nvSpPr>
        <p:spPr>
          <a:xfrm>
            <a:off x="1283799" y="8831652"/>
            <a:ext cx="6346903" cy="35995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8500"/>
            </a:lvl1pPr>
          </a:lstStyle>
          <a:p>
            <a:pPr/>
            <a:r>
              <a:t>BCD HELPER</a:t>
            </a:r>
          </a:p>
        </p:txBody>
      </p:sp>
      <p:sp>
        <p:nvSpPr>
          <p:cNvPr id="255" name="Purpose: convert 8bit number into 12 bit BCD representation"/>
          <p:cNvSpPr txBox="1"/>
          <p:nvPr/>
        </p:nvSpPr>
        <p:spPr>
          <a:xfrm>
            <a:off x="1257300" y="2621717"/>
            <a:ext cx="1845910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/>
              <a:t>Purpose:</a:t>
            </a:r>
            <a:r>
              <a:t> convert 8bit number into 12 bit BCD representation</a:t>
            </a:r>
          </a:p>
        </p:txBody>
      </p:sp>
      <p:pic>
        <p:nvPicPr>
          <p:cNvPr id="256" name="Screenshot 2024-05-13 at 03.03.48.png" descr="Screenshot 2024-05-13 at 03.03.48.png"/>
          <p:cNvPicPr>
            <a:picLocks noChangeAspect="1"/>
          </p:cNvPicPr>
          <p:nvPr/>
        </p:nvPicPr>
        <p:blipFill>
          <a:blip r:embed="rId2">
            <a:extLst/>
          </a:blip>
          <a:srcRect l="4160" t="16666" r="5882" b="24999"/>
          <a:stretch>
            <a:fillRect/>
          </a:stretch>
        </p:blipFill>
        <p:spPr>
          <a:xfrm>
            <a:off x="2028229" y="3983500"/>
            <a:ext cx="20327542" cy="4306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6" fill="norm" stroke="1" extrusionOk="0">
                <a:moveTo>
                  <a:pt x="17225" y="0"/>
                </a:moveTo>
                <a:cubicBezTo>
                  <a:pt x="17159" y="0"/>
                  <a:pt x="17150" y="70"/>
                  <a:pt x="17163" y="483"/>
                </a:cubicBezTo>
                <a:lnTo>
                  <a:pt x="17178" y="966"/>
                </a:lnTo>
                <a:lnTo>
                  <a:pt x="10370" y="966"/>
                </a:lnTo>
                <a:lnTo>
                  <a:pt x="3563" y="966"/>
                </a:lnTo>
                <a:lnTo>
                  <a:pt x="3564" y="529"/>
                </a:lnTo>
                <a:cubicBezTo>
                  <a:pt x="3565" y="250"/>
                  <a:pt x="3545" y="72"/>
                  <a:pt x="3510" y="38"/>
                </a:cubicBezTo>
                <a:cubicBezTo>
                  <a:pt x="3438" y="-29"/>
                  <a:pt x="3397" y="456"/>
                  <a:pt x="3448" y="748"/>
                </a:cubicBezTo>
                <a:cubicBezTo>
                  <a:pt x="3480" y="930"/>
                  <a:pt x="3465" y="970"/>
                  <a:pt x="3362" y="970"/>
                </a:cubicBezTo>
                <a:lnTo>
                  <a:pt x="3235" y="970"/>
                </a:lnTo>
                <a:lnTo>
                  <a:pt x="3245" y="3541"/>
                </a:lnTo>
                <a:lnTo>
                  <a:pt x="3256" y="6114"/>
                </a:lnTo>
                <a:lnTo>
                  <a:pt x="3157" y="6205"/>
                </a:lnTo>
                <a:cubicBezTo>
                  <a:pt x="2998" y="6353"/>
                  <a:pt x="2728" y="6313"/>
                  <a:pt x="2704" y="6137"/>
                </a:cubicBezTo>
                <a:cubicBezTo>
                  <a:pt x="2677" y="5928"/>
                  <a:pt x="2525" y="5928"/>
                  <a:pt x="2497" y="6137"/>
                </a:cubicBezTo>
                <a:cubicBezTo>
                  <a:pt x="2486" y="6226"/>
                  <a:pt x="2449" y="6298"/>
                  <a:pt x="2416" y="6298"/>
                </a:cubicBezTo>
                <a:cubicBezTo>
                  <a:pt x="2368" y="6298"/>
                  <a:pt x="2359" y="6188"/>
                  <a:pt x="2370" y="5734"/>
                </a:cubicBezTo>
                <a:lnTo>
                  <a:pt x="2384" y="5168"/>
                </a:lnTo>
                <a:lnTo>
                  <a:pt x="1192" y="5168"/>
                </a:lnTo>
                <a:lnTo>
                  <a:pt x="0" y="5168"/>
                </a:lnTo>
                <a:lnTo>
                  <a:pt x="0" y="6620"/>
                </a:lnTo>
                <a:lnTo>
                  <a:pt x="0" y="8075"/>
                </a:lnTo>
                <a:lnTo>
                  <a:pt x="1192" y="8075"/>
                </a:lnTo>
                <a:lnTo>
                  <a:pt x="2384" y="8075"/>
                </a:lnTo>
                <a:lnTo>
                  <a:pt x="2370" y="7501"/>
                </a:lnTo>
                <a:cubicBezTo>
                  <a:pt x="2357" y="6967"/>
                  <a:pt x="2362" y="6932"/>
                  <a:pt x="2444" y="6976"/>
                </a:cubicBezTo>
                <a:cubicBezTo>
                  <a:pt x="2492" y="7003"/>
                  <a:pt x="2528" y="7078"/>
                  <a:pt x="2524" y="7145"/>
                </a:cubicBezTo>
                <a:cubicBezTo>
                  <a:pt x="2519" y="7211"/>
                  <a:pt x="2515" y="9809"/>
                  <a:pt x="2515" y="12917"/>
                </a:cubicBezTo>
                <a:lnTo>
                  <a:pt x="2515" y="18569"/>
                </a:lnTo>
                <a:lnTo>
                  <a:pt x="2409" y="18569"/>
                </a:lnTo>
                <a:cubicBezTo>
                  <a:pt x="2205" y="18569"/>
                  <a:pt x="2170" y="18781"/>
                  <a:pt x="2170" y="20020"/>
                </a:cubicBezTo>
                <a:cubicBezTo>
                  <a:pt x="2170" y="20913"/>
                  <a:pt x="2182" y="21171"/>
                  <a:pt x="2230" y="21303"/>
                </a:cubicBezTo>
                <a:cubicBezTo>
                  <a:pt x="2310" y="21519"/>
                  <a:pt x="2880" y="21523"/>
                  <a:pt x="2965" y="21308"/>
                </a:cubicBezTo>
                <a:cubicBezTo>
                  <a:pt x="3021" y="21168"/>
                  <a:pt x="3032" y="20965"/>
                  <a:pt x="3032" y="20024"/>
                </a:cubicBezTo>
                <a:cubicBezTo>
                  <a:pt x="3032" y="18762"/>
                  <a:pt x="2998" y="18569"/>
                  <a:pt x="2775" y="18569"/>
                </a:cubicBezTo>
                <a:lnTo>
                  <a:pt x="2652" y="18569"/>
                </a:lnTo>
                <a:lnTo>
                  <a:pt x="2661" y="12797"/>
                </a:lnTo>
                <a:lnTo>
                  <a:pt x="2670" y="7024"/>
                </a:lnTo>
                <a:lnTo>
                  <a:pt x="2949" y="6978"/>
                </a:lnTo>
                <a:lnTo>
                  <a:pt x="3227" y="6931"/>
                </a:lnTo>
                <a:lnTo>
                  <a:pt x="3250" y="9870"/>
                </a:lnTo>
                <a:cubicBezTo>
                  <a:pt x="3263" y="11486"/>
                  <a:pt x="3273" y="13777"/>
                  <a:pt x="3273" y="14962"/>
                </a:cubicBezTo>
                <a:lnTo>
                  <a:pt x="3273" y="17117"/>
                </a:lnTo>
                <a:lnTo>
                  <a:pt x="3535" y="17117"/>
                </a:lnTo>
                <a:cubicBezTo>
                  <a:pt x="3797" y="17117"/>
                  <a:pt x="3798" y="17115"/>
                  <a:pt x="3781" y="16713"/>
                </a:cubicBezTo>
                <a:lnTo>
                  <a:pt x="3765" y="16309"/>
                </a:lnTo>
                <a:lnTo>
                  <a:pt x="10615" y="16309"/>
                </a:lnTo>
                <a:lnTo>
                  <a:pt x="17466" y="16309"/>
                </a:lnTo>
                <a:lnTo>
                  <a:pt x="17466" y="13018"/>
                </a:lnTo>
                <a:lnTo>
                  <a:pt x="17466" y="9729"/>
                </a:lnTo>
                <a:lnTo>
                  <a:pt x="17574" y="9628"/>
                </a:lnTo>
                <a:cubicBezTo>
                  <a:pt x="17747" y="9466"/>
                  <a:pt x="17966" y="9512"/>
                  <a:pt x="18010" y="9721"/>
                </a:cubicBezTo>
                <a:cubicBezTo>
                  <a:pt x="18040" y="9859"/>
                  <a:pt x="18052" y="10840"/>
                  <a:pt x="18052" y="13111"/>
                </a:cubicBezTo>
                <a:lnTo>
                  <a:pt x="18052" y="16309"/>
                </a:lnTo>
                <a:lnTo>
                  <a:pt x="18314" y="16309"/>
                </a:lnTo>
                <a:cubicBezTo>
                  <a:pt x="18575" y="16309"/>
                  <a:pt x="18576" y="16312"/>
                  <a:pt x="18555" y="16703"/>
                </a:cubicBezTo>
                <a:cubicBezTo>
                  <a:pt x="18543" y="16920"/>
                  <a:pt x="18549" y="17141"/>
                  <a:pt x="18568" y="17196"/>
                </a:cubicBezTo>
                <a:cubicBezTo>
                  <a:pt x="18587" y="17251"/>
                  <a:pt x="18603" y="17568"/>
                  <a:pt x="18603" y="17899"/>
                </a:cubicBezTo>
                <a:cubicBezTo>
                  <a:pt x="18603" y="18418"/>
                  <a:pt x="18589" y="18524"/>
                  <a:pt x="18500" y="18682"/>
                </a:cubicBezTo>
                <a:cubicBezTo>
                  <a:pt x="18398" y="18862"/>
                  <a:pt x="18396" y="18887"/>
                  <a:pt x="18396" y="20004"/>
                </a:cubicBezTo>
                <a:cubicBezTo>
                  <a:pt x="18396" y="21335"/>
                  <a:pt x="18426" y="21477"/>
                  <a:pt x="18702" y="21477"/>
                </a:cubicBezTo>
                <a:cubicBezTo>
                  <a:pt x="18953" y="21477"/>
                  <a:pt x="18994" y="21220"/>
                  <a:pt x="18974" y="19785"/>
                </a:cubicBezTo>
                <a:cubicBezTo>
                  <a:pt x="18965" y="19065"/>
                  <a:pt x="18936" y="18477"/>
                  <a:pt x="18897" y="18201"/>
                </a:cubicBezTo>
                <a:cubicBezTo>
                  <a:pt x="18842" y="17809"/>
                  <a:pt x="18842" y="17762"/>
                  <a:pt x="18892" y="17762"/>
                </a:cubicBezTo>
                <a:cubicBezTo>
                  <a:pt x="18977" y="17762"/>
                  <a:pt x="18958" y="17308"/>
                  <a:pt x="18870" y="17249"/>
                </a:cubicBezTo>
                <a:cubicBezTo>
                  <a:pt x="18814" y="17213"/>
                  <a:pt x="18789" y="17071"/>
                  <a:pt x="18781" y="16753"/>
                </a:cubicBezTo>
                <a:lnTo>
                  <a:pt x="18771" y="16309"/>
                </a:lnTo>
                <a:lnTo>
                  <a:pt x="19104" y="16309"/>
                </a:lnTo>
                <a:lnTo>
                  <a:pt x="19437" y="16309"/>
                </a:lnTo>
                <a:lnTo>
                  <a:pt x="19416" y="16703"/>
                </a:lnTo>
                <a:cubicBezTo>
                  <a:pt x="19404" y="16920"/>
                  <a:pt x="19410" y="17141"/>
                  <a:pt x="19429" y="17196"/>
                </a:cubicBezTo>
                <a:cubicBezTo>
                  <a:pt x="19448" y="17251"/>
                  <a:pt x="19464" y="17568"/>
                  <a:pt x="19464" y="17899"/>
                </a:cubicBezTo>
                <a:cubicBezTo>
                  <a:pt x="19464" y="18418"/>
                  <a:pt x="19450" y="18524"/>
                  <a:pt x="19361" y="18682"/>
                </a:cubicBezTo>
                <a:cubicBezTo>
                  <a:pt x="19259" y="18862"/>
                  <a:pt x="19257" y="18887"/>
                  <a:pt x="19257" y="20004"/>
                </a:cubicBezTo>
                <a:cubicBezTo>
                  <a:pt x="19257" y="21335"/>
                  <a:pt x="19287" y="21477"/>
                  <a:pt x="19563" y="21477"/>
                </a:cubicBezTo>
                <a:cubicBezTo>
                  <a:pt x="19819" y="21477"/>
                  <a:pt x="19856" y="21229"/>
                  <a:pt x="19833" y="19672"/>
                </a:cubicBezTo>
                <a:cubicBezTo>
                  <a:pt x="19820" y="18770"/>
                  <a:pt x="19798" y="18336"/>
                  <a:pt x="19754" y="18130"/>
                </a:cubicBezTo>
                <a:cubicBezTo>
                  <a:pt x="19698" y="17866"/>
                  <a:pt x="19697" y="17840"/>
                  <a:pt x="19751" y="17792"/>
                </a:cubicBezTo>
                <a:cubicBezTo>
                  <a:pt x="19827" y="17723"/>
                  <a:pt x="19824" y="17531"/>
                  <a:pt x="19743" y="17257"/>
                </a:cubicBezTo>
                <a:cubicBezTo>
                  <a:pt x="19707" y="17136"/>
                  <a:pt x="19667" y="16871"/>
                  <a:pt x="19655" y="16672"/>
                </a:cubicBezTo>
                <a:cubicBezTo>
                  <a:pt x="19632" y="16312"/>
                  <a:pt x="19635" y="16309"/>
                  <a:pt x="19980" y="16309"/>
                </a:cubicBezTo>
                <a:cubicBezTo>
                  <a:pt x="20323" y="16309"/>
                  <a:pt x="20327" y="16314"/>
                  <a:pt x="20289" y="16650"/>
                </a:cubicBezTo>
                <a:cubicBezTo>
                  <a:pt x="20261" y="16896"/>
                  <a:pt x="20260" y="17039"/>
                  <a:pt x="20288" y="17166"/>
                </a:cubicBezTo>
                <a:cubicBezTo>
                  <a:pt x="20308" y="17263"/>
                  <a:pt x="20325" y="17602"/>
                  <a:pt x="20325" y="17920"/>
                </a:cubicBezTo>
                <a:cubicBezTo>
                  <a:pt x="20325" y="18415"/>
                  <a:pt x="20310" y="18526"/>
                  <a:pt x="20222" y="18682"/>
                </a:cubicBezTo>
                <a:cubicBezTo>
                  <a:pt x="20120" y="18862"/>
                  <a:pt x="20119" y="18887"/>
                  <a:pt x="20119" y="20004"/>
                </a:cubicBezTo>
                <a:cubicBezTo>
                  <a:pt x="20119" y="21003"/>
                  <a:pt x="20128" y="21166"/>
                  <a:pt x="20192" y="21328"/>
                </a:cubicBezTo>
                <a:cubicBezTo>
                  <a:pt x="20289" y="21571"/>
                  <a:pt x="20632" y="21436"/>
                  <a:pt x="20675" y="21138"/>
                </a:cubicBezTo>
                <a:cubicBezTo>
                  <a:pt x="20719" y="20841"/>
                  <a:pt x="20686" y="18354"/>
                  <a:pt x="20638" y="18279"/>
                </a:cubicBezTo>
                <a:cubicBezTo>
                  <a:pt x="20591" y="18205"/>
                  <a:pt x="20589" y="17762"/>
                  <a:pt x="20636" y="17762"/>
                </a:cubicBezTo>
                <a:cubicBezTo>
                  <a:pt x="20654" y="17762"/>
                  <a:pt x="20670" y="17662"/>
                  <a:pt x="20670" y="17538"/>
                </a:cubicBezTo>
                <a:cubicBezTo>
                  <a:pt x="20670" y="17286"/>
                  <a:pt x="20577" y="17067"/>
                  <a:pt x="20529" y="17206"/>
                </a:cubicBezTo>
                <a:cubicBezTo>
                  <a:pt x="20512" y="17256"/>
                  <a:pt x="20498" y="16929"/>
                  <a:pt x="20498" y="16480"/>
                </a:cubicBezTo>
                <a:lnTo>
                  <a:pt x="20498" y="15664"/>
                </a:lnTo>
                <a:lnTo>
                  <a:pt x="20084" y="15664"/>
                </a:lnTo>
                <a:cubicBezTo>
                  <a:pt x="19817" y="15664"/>
                  <a:pt x="19646" y="15594"/>
                  <a:pt x="19602" y="15466"/>
                </a:cubicBezTo>
                <a:cubicBezTo>
                  <a:pt x="19549" y="15310"/>
                  <a:pt x="19526" y="15310"/>
                  <a:pt x="19493" y="15466"/>
                </a:cubicBezTo>
                <a:cubicBezTo>
                  <a:pt x="19436" y="15731"/>
                  <a:pt x="18804" y="15737"/>
                  <a:pt x="18748" y="15474"/>
                </a:cubicBezTo>
                <a:cubicBezTo>
                  <a:pt x="18717" y="15329"/>
                  <a:pt x="18687" y="15329"/>
                  <a:pt x="18619" y="15474"/>
                </a:cubicBezTo>
                <a:cubicBezTo>
                  <a:pt x="18571" y="15578"/>
                  <a:pt x="18454" y="15664"/>
                  <a:pt x="18360" y="15664"/>
                </a:cubicBezTo>
                <a:lnTo>
                  <a:pt x="18188" y="15664"/>
                </a:lnTo>
                <a:lnTo>
                  <a:pt x="18197" y="12636"/>
                </a:lnTo>
                <a:lnTo>
                  <a:pt x="18207" y="9609"/>
                </a:lnTo>
                <a:lnTo>
                  <a:pt x="18723" y="9609"/>
                </a:lnTo>
                <a:lnTo>
                  <a:pt x="19240" y="9609"/>
                </a:lnTo>
                <a:lnTo>
                  <a:pt x="19251" y="10733"/>
                </a:lnTo>
                <a:cubicBezTo>
                  <a:pt x="19256" y="11351"/>
                  <a:pt x="19278" y="11950"/>
                  <a:pt x="19298" y="12064"/>
                </a:cubicBezTo>
                <a:cubicBezTo>
                  <a:pt x="19345" y="12331"/>
                  <a:pt x="21428" y="12370"/>
                  <a:pt x="21533" y="12106"/>
                </a:cubicBezTo>
                <a:cubicBezTo>
                  <a:pt x="21595" y="11952"/>
                  <a:pt x="21600" y="11744"/>
                  <a:pt x="21600" y="9393"/>
                </a:cubicBezTo>
                <a:cubicBezTo>
                  <a:pt x="21600" y="7628"/>
                  <a:pt x="21587" y="6788"/>
                  <a:pt x="21559" y="6654"/>
                </a:cubicBezTo>
                <a:cubicBezTo>
                  <a:pt x="21512" y="6433"/>
                  <a:pt x="19375" y="6370"/>
                  <a:pt x="19302" y="6587"/>
                </a:cubicBezTo>
                <a:cubicBezTo>
                  <a:pt x="19278" y="6658"/>
                  <a:pt x="19257" y="7188"/>
                  <a:pt x="19251" y="7837"/>
                </a:cubicBezTo>
                <a:lnTo>
                  <a:pt x="19240" y="8961"/>
                </a:lnTo>
                <a:lnTo>
                  <a:pt x="18743" y="9007"/>
                </a:lnTo>
                <a:cubicBezTo>
                  <a:pt x="18436" y="9035"/>
                  <a:pt x="18233" y="8989"/>
                  <a:pt x="18211" y="8886"/>
                </a:cubicBezTo>
                <a:cubicBezTo>
                  <a:pt x="18166" y="8674"/>
                  <a:pt x="18028" y="8671"/>
                  <a:pt x="18000" y="8882"/>
                </a:cubicBezTo>
                <a:cubicBezTo>
                  <a:pt x="17976" y="9063"/>
                  <a:pt x="17738" y="9096"/>
                  <a:pt x="17574" y="8942"/>
                </a:cubicBezTo>
                <a:lnTo>
                  <a:pt x="17466" y="8841"/>
                </a:lnTo>
                <a:lnTo>
                  <a:pt x="17466" y="4904"/>
                </a:lnTo>
                <a:lnTo>
                  <a:pt x="17466" y="970"/>
                </a:lnTo>
                <a:lnTo>
                  <a:pt x="17368" y="970"/>
                </a:lnTo>
                <a:cubicBezTo>
                  <a:pt x="17280" y="970"/>
                  <a:pt x="17272" y="926"/>
                  <a:pt x="17286" y="485"/>
                </a:cubicBezTo>
                <a:cubicBezTo>
                  <a:pt x="17299" y="71"/>
                  <a:pt x="17290" y="0"/>
                  <a:pt x="17225" y="0"/>
                </a:cubicBezTo>
                <a:close/>
                <a:moveTo>
                  <a:pt x="620" y="8397"/>
                </a:moveTo>
                <a:cubicBezTo>
                  <a:pt x="601" y="8397"/>
                  <a:pt x="586" y="8719"/>
                  <a:pt x="586" y="9114"/>
                </a:cubicBezTo>
                <a:lnTo>
                  <a:pt x="586" y="9832"/>
                </a:lnTo>
                <a:lnTo>
                  <a:pt x="765" y="9826"/>
                </a:lnTo>
                <a:cubicBezTo>
                  <a:pt x="866" y="9823"/>
                  <a:pt x="951" y="9897"/>
                  <a:pt x="958" y="9996"/>
                </a:cubicBezTo>
                <a:cubicBezTo>
                  <a:pt x="973" y="10218"/>
                  <a:pt x="1171" y="10233"/>
                  <a:pt x="1171" y="10012"/>
                </a:cubicBezTo>
                <a:cubicBezTo>
                  <a:pt x="1171" y="9923"/>
                  <a:pt x="1210" y="9850"/>
                  <a:pt x="1258" y="9850"/>
                </a:cubicBezTo>
                <a:cubicBezTo>
                  <a:pt x="1323" y="9850"/>
                  <a:pt x="1344" y="9763"/>
                  <a:pt x="1347" y="9488"/>
                </a:cubicBezTo>
                <a:cubicBezTo>
                  <a:pt x="1351" y="9172"/>
                  <a:pt x="1354" y="9164"/>
                  <a:pt x="1368" y="9434"/>
                </a:cubicBezTo>
                <a:cubicBezTo>
                  <a:pt x="1398" y="9980"/>
                  <a:pt x="1550" y="10464"/>
                  <a:pt x="1550" y="10012"/>
                </a:cubicBezTo>
                <a:cubicBezTo>
                  <a:pt x="1550" y="9923"/>
                  <a:pt x="1574" y="9850"/>
                  <a:pt x="1602" y="9850"/>
                </a:cubicBezTo>
                <a:cubicBezTo>
                  <a:pt x="1631" y="9850"/>
                  <a:pt x="1655" y="9759"/>
                  <a:pt x="1657" y="9648"/>
                </a:cubicBezTo>
                <a:cubicBezTo>
                  <a:pt x="1659" y="9487"/>
                  <a:pt x="1662" y="9487"/>
                  <a:pt x="1676" y="9648"/>
                </a:cubicBezTo>
                <a:cubicBezTo>
                  <a:pt x="1696" y="9882"/>
                  <a:pt x="2033" y="9932"/>
                  <a:pt x="2033" y="9702"/>
                </a:cubicBezTo>
                <a:cubicBezTo>
                  <a:pt x="2033" y="9620"/>
                  <a:pt x="2013" y="9517"/>
                  <a:pt x="1990" y="9472"/>
                </a:cubicBezTo>
                <a:cubicBezTo>
                  <a:pt x="1957" y="9410"/>
                  <a:pt x="1959" y="9348"/>
                  <a:pt x="1998" y="9217"/>
                </a:cubicBezTo>
                <a:cubicBezTo>
                  <a:pt x="2044" y="9062"/>
                  <a:pt x="2044" y="9024"/>
                  <a:pt x="1998" y="8882"/>
                </a:cubicBezTo>
                <a:cubicBezTo>
                  <a:pt x="1970" y="8794"/>
                  <a:pt x="1926" y="8760"/>
                  <a:pt x="1901" y="8803"/>
                </a:cubicBezTo>
                <a:cubicBezTo>
                  <a:pt x="1875" y="8847"/>
                  <a:pt x="1840" y="8882"/>
                  <a:pt x="1823" y="8882"/>
                </a:cubicBezTo>
                <a:cubicBezTo>
                  <a:pt x="1806" y="8882"/>
                  <a:pt x="1789" y="9045"/>
                  <a:pt x="1787" y="9244"/>
                </a:cubicBezTo>
                <a:lnTo>
                  <a:pt x="1782" y="9609"/>
                </a:lnTo>
                <a:lnTo>
                  <a:pt x="1767" y="9244"/>
                </a:lnTo>
                <a:cubicBezTo>
                  <a:pt x="1752" y="8881"/>
                  <a:pt x="1688" y="8727"/>
                  <a:pt x="1688" y="9054"/>
                </a:cubicBezTo>
                <a:cubicBezTo>
                  <a:pt x="1688" y="9155"/>
                  <a:pt x="1668" y="9136"/>
                  <a:pt x="1641" y="9009"/>
                </a:cubicBezTo>
                <a:cubicBezTo>
                  <a:pt x="1612" y="8870"/>
                  <a:pt x="1529" y="8801"/>
                  <a:pt x="1417" y="8823"/>
                </a:cubicBezTo>
                <a:cubicBezTo>
                  <a:pt x="1320" y="8842"/>
                  <a:pt x="1240" y="8791"/>
                  <a:pt x="1240" y="8708"/>
                </a:cubicBezTo>
                <a:cubicBezTo>
                  <a:pt x="1240" y="8626"/>
                  <a:pt x="1225" y="8558"/>
                  <a:pt x="1206" y="8558"/>
                </a:cubicBezTo>
                <a:cubicBezTo>
                  <a:pt x="1187" y="8558"/>
                  <a:pt x="1171" y="8850"/>
                  <a:pt x="1171" y="9205"/>
                </a:cubicBezTo>
                <a:cubicBezTo>
                  <a:pt x="1171" y="9790"/>
                  <a:pt x="1163" y="9850"/>
                  <a:pt x="1083" y="9850"/>
                </a:cubicBezTo>
                <a:cubicBezTo>
                  <a:pt x="1034" y="9850"/>
                  <a:pt x="1004" y="9785"/>
                  <a:pt x="1015" y="9704"/>
                </a:cubicBezTo>
                <a:cubicBezTo>
                  <a:pt x="1025" y="9622"/>
                  <a:pt x="1014" y="9512"/>
                  <a:pt x="991" y="9460"/>
                </a:cubicBezTo>
                <a:cubicBezTo>
                  <a:pt x="956" y="9385"/>
                  <a:pt x="956" y="9347"/>
                  <a:pt x="991" y="9272"/>
                </a:cubicBezTo>
                <a:cubicBezTo>
                  <a:pt x="1057" y="9127"/>
                  <a:pt x="1042" y="8951"/>
                  <a:pt x="946" y="8746"/>
                </a:cubicBezTo>
                <a:cubicBezTo>
                  <a:pt x="827" y="8493"/>
                  <a:pt x="792" y="8510"/>
                  <a:pt x="792" y="8821"/>
                </a:cubicBezTo>
                <a:cubicBezTo>
                  <a:pt x="792" y="9022"/>
                  <a:pt x="781" y="9040"/>
                  <a:pt x="746" y="8902"/>
                </a:cubicBezTo>
                <a:cubicBezTo>
                  <a:pt x="721" y="8803"/>
                  <a:pt x="690" y="8770"/>
                  <a:pt x="677" y="8829"/>
                </a:cubicBezTo>
                <a:cubicBezTo>
                  <a:pt x="665" y="8887"/>
                  <a:pt x="655" y="8815"/>
                  <a:pt x="655" y="8667"/>
                </a:cubicBezTo>
                <a:cubicBezTo>
                  <a:pt x="655" y="8518"/>
                  <a:pt x="639" y="8397"/>
                  <a:pt x="620" y="8397"/>
                </a:cubicBezTo>
                <a:close/>
                <a:moveTo>
                  <a:pt x="445" y="8431"/>
                </a:moveTo>
                <a:cubicBezTo>
                  <a:pt x="398" y="8424"/>
                  <a:pt x="351" y="8670"/>
                  <a:pt x="351" y="9175"/>
                </a:cubicBezTo>
                <a:cubicBezTo>
                  <a:pt x="351" y="9502"/>
                  <a:pt x="368" y="9819"/>
                  <a:pt x="389" y="9880"/>
                </a:cubicBezTo>
                <a:cubicBezTo>
                  <a:pt x="460" y="10087"/>
                  <a:pt x="547" y="9710"/>
                  <a:pt x="544" y="9205"/>
                </a:cubicBezTo>
                <a:cubicBezTo>
                  <a:pt x="541" y="8699"/>
                  <a:pt x="493" y="8438"/>
                  <a:pt x="445" y="8431"/>
                </a:cubicBezTo>
                <a:close/>
                <a:moveTo>
                  <a:pt x="20420" y="12625"/>
                </a:moveTo>
                <a:cubicBezTo>
                  <a:pt x="20325" y="12668"/>
                  <a:pt x="20306" y="12747"/>
                  <a:pt x="20296" y="13153"/>
                </a:cubicBezTo>
                <a:cubicBezTo>
                  <a:pt x="20289" y="13470"/>
                  <a:pt x="20306" y="13700"/>
                  <a:pt x="20346" y="13840"/>
                </a:cubicBezTo>
                <a:cubicBezTo>
                  <a:pt x="20425" y="14110"/>
                  <a:pt x="20447" y="14102"/>
                  <a:pt x="20512" y="13794"/>
                </a:cubicBezTo>
                <a:cubicBezTo>
                  <a:pt x="20542" y="13655"/>
                  <a:pt x="20566" y="13620"/>
                  <a:pt x="20566" y="13715"/>
                </a:cubicBezTo>
                <a:cubicBezTo>
                  <a:pt x="20566" y="13810"/>
                  <a:pt x="20605" y="13887"/>
                  <a:pt x="20653" y="13887"/>
                </a:cubicBezTo>
                <a:cubicBezTo>
                  <a:pt x="20718" y="13887"/>
                  <a:pt x="20740" y="13797"/>
                  <a:pt x="20743" y="13523"/>
                </a:cubicBezTo>
                <a:lnTo>
                  <a:pt x="20748" y="13161"/>
                </a:lnTo>
                <a:lnTo>
                  <a:pt x="20763" y="13523"/>
                </a:lnTo>
                <a:cubicBezTo>
                  <a:pt x="20771" y="13723"/>
                  <a:pt x="20800" y="13887"/>
                  <a:pt x="20827" y="13887"/>
                </a:cubicBezTo>
                <a:cubicBezTo>
                  <a:pt x="20855" y="13887"/>
                  <a:pt x="20877" y="13961"/>
                  <a:pt x="20877" y="14049"/>
                </a:cubicBezTo>
                <a:cubicBezTo>
                  <a:pt x="20877" y="14279"/>
                  <a:pt x="20937" y="14249"/>
                  <a:pt x="20954" y="14012"/>
                </a:cubicBezTo>
                <a:cubicBezTo>
                  <a:pt x="20963" y="13887"/>
                  <a:pt x="21027" y="13827"/>
                  <a:pt x="21129" y="13848"/>
                </a:cubicBezTo>
                <a:cubicBezTo>
                  <a:pt x="21273" y="13877"/>
                  <a:pt x="21290" y="13844"/>
                  <a:pt x="21295" y="13521"/>
                </a:cubicBezTo>
                <a:lnTo>
                  <a:pt x="21299" y="13161"/>
                </a:lnTo>
                <a:lnTo>
                  <a:pt x="21314" y="13523"/>
                </a:lnTo>
                <a:cubicBezTo>
                  <a:pt x="21337" y="14070"/>
                  <a:pt x="21421" y="13979"/>
                  <a:pt x="21414" y="13414"/>
                </a:cubicBezTo>
                <a:cubicBezTo>
                  <a:pt x="21412" y="13154"/>
                  <a:pt x="21399" y="12893"/>
                  <a:pt x="21387" y="12834"/>
                </a:cubicBezTo>
                <a:cubicBezTo>
                  <a:pt x="21341" y="12621"/>
                  <a:pt x="21221" y="12946"/>
                  <a:pt x="21216" y="13293"/>
                </a:cubicBezTo>
                <a:cubicBezTo>
                  <a:pt x="21212" y="13628"/>
                  <a:pt x="21211" y="13625"/>
                  <a:pt x="21196" y="13266"/>
                </a:cubicBezTo>
                <a:cubicBezTo>
                  <a:pt x="21185" y="12986"/>
                  <a:pt x="21164" y="12909"/>
                  <a:pt x="21115" y="12969"/>
                </a:cubicBezTo>
                <a:cubicBezTo>
                  <a:pt x="21079" y="13013"/>
                  <a:pt x="21043" y="13001"/>
                  <a:pt x="21035" y="12943"/>
                </a:cubicBezTo>
                <a:cubicBezTo>
                  <a:pt x="21023" y="12850"/>
                  <a:pt x="20929" y="12837"/>
                  <a:pt x="20730" y="12900"/>
                </a:cubicBezTo>
                <a:cubicBezTo>
                  <a:pt x="20693" y="12911"/>
                  <a:pt x="20668" y="13060"/>
                  <a:pt x="20665" y="13282"/>
                </a:cubicBezTo>
                <a:lnTo>
                  <a:pt x="20660" y="13646"/>
                </a:lnTo>
                <a:lnTo>
                  <a:pt x="20646" y="13282"/>
                </a:lnTo>
                <a:cubicBezTo>
                  <a:pt x="20637" y="13082"/>
                  <a:pt x="20608" y="12917"/>
                  <a:pt x="20581" y="12917"/>
                </a:cubicBezTo>
                <a:cubicBezTo>
                  <a:pt x="20554" y="12917"/>
                  <a:pt x="20532" y="12842"/>
                  <a:pt x="20532" y="12747"/>
                </a:cubicBezTo>
                <a:cubicBezTo>
                  <a:pt x="20532" y="12651"/>
                  <a:pt x="20483" y="12596"/>
                  <a:pt x="20420" y="12625"/>
                </a:cubicBezTo>
                <a:close/>
                <a:moveTo>
                  <a:pt x="19430" y="12627"/>
                </a:moveTo>
                <a:lnTo>
                  <a:pt x="19430" y="13264"/>
                </a:lnTo>
                <a:lnTo>
                  <a:pt x="19430" y="13901"/>
                </a:lnTo>
                <a:lnTo>
                  <a:pt x="19566" y="13861"/>
                </a:lnTo>
                <a:cubicBezTo>
                  <a:pt x="19642" y="13841"/>
                  <a:pt x="19713" y="13868"/>
                  <a:pt x="19724" y="13921"/>
                </a:cubicBezTo>
                <a:cubicBezTo>
                  <a:pt x="19744" y="14014"/>
                  <a:pt x="19987" y="13926"/>
                  <a:pt x="20078" y="13794"/>
                </a:cubicBezTo>
                <a:cubicBezTo>
                  <a:pt x="20106" y="13753"/>
                  <a:pt x="20119" y="13532"/>
                  <a:pt x="20112" y="13202"/>
                </a:cubicBezTo>
                <a:lnTo>
                  <a:pt x="20102" y="12676"/>
                </a:lnTo>
                <a:lnTo>
                  <a:pt x="19766" y="12650"/>
                </a:lnTo>
                <a:lnTo>
                  <a:pt x="19430" y="12627"/>
                </a:lnTo>
                <a:close/>
                <a:moveTo>
                  <a:pt x="20205" y="13887"/>
                </a:moveTo>
                <a:cubicBezTo>
                  <a:pt x="20139" y="13887"/>
                  <a:pt x="20084" y="13961"/>
                  <a:pt x="20084" y="14049"/>
                </a:cubicBezTo>
                <a:cubicBezTo>
                  <a:pt x="20084" y="14138"/>
                  <a:pt x="20139" y="14210"/>
                  <a:pt x="20205" y="14210"/>
                </a:cubicBezTo>
                <a:cubicBezTo>
                  <a:pt x="20271" y="14210"/>
                  <a:pt x="20325" y="14138"/>
                  <a:pt x="20325" y="14049"/>
                </a:cubicBezTo>
                <a:cubicBezTo>
                  <a:pt x="20325" y="13961"/>
                  <a:pt x="20271" y="13887"/>
                  <a:pt x="20205" y="1388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Binary Coded Decimal"/>
          <p:cNvSpPr txBox="1"/>
          <p:nvPr/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Binary Coded Decimal</a:t>
            </a:r>
          </a:p>
        </p:txBody>
      </p:sp>
      <p:pic>
        <p:nvPicPr>
          <p:cNvPr id="258" name="Picture3.png" descr="Picture3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145138" y="8181587"/>
            <a:ext cx="12106548" cy="5571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77" y="0"/>
                </a:moveTo>
                <a:lnTo>
                  <a:pt x="21566" y="10725"/>
                </a:lnTo>
                <a:lnTo>
                  <a:pt x="21554" y="21500"/>
                </a:lnTo>
                <a:lnTo>
                  <a:pt x="10766" y="21525"/>
                </a:lnTo>
                <a:lnTo>
                  <a:pt x="0" y="21551"/>
                </a:lnTo>
                <a:lnTo>
                  <a:pt x="10789" y="21575"/>
                </a:lnTo>
                <a:lnTo>
                  <a:pt x="21600" y="21600"/>
                </a:lnTo>
                <a:lnTo>
                  <a:pt x="21589" y="10775"/>
                </a:lnTo>
                <a:lnTo>
                  <a:pt x="21577" y="0"/>
                </a:lnTo>
                <a:close/>
                <a:moveTo>
                  <a:pt x="5116" y="2093"/>
                </a:moveTo>
                <a:cubicBezTo>
                  <a:pt x="4694" y="2091"/>
                  <a:pt x="4668" y="2150"/>
                  <a:pt x="4668" y="3124"/>
                </a:cubicBezTo>
                <a:cubicBezTo>
                  <a:pt x="4668" y="3680"/>
                  <a:pt x="4682" y="3794"/>
                  <a:pt x="4770" y="3927"/>
                </a:cubicBezTo>
                <a:cubicBezTo>
                  <a:pt x="4826" y="4012"/>
                  <a:pt x="4908" y="4082"/>
                  <a:pt x="4953" y="4082"/>
                </a:cubicBezTo>
                <a:cubicBezTo>
                  <a:pt x="5012" y="4082"/>
                  <a:pt x="5034" y="4160"/>
                  <a:pt x="5034" y="4361"/>
                </a:cubicBezTo>
                <a:cubicBezTo>
                  <a:pt x="5034" y="4849"/>
                  <a:pt x="4985" y="4878"/>
                  <a:pt x="4156" y="4878"/>
                </a:cubicBezTo>
                <a:lnTo>
                  <a:pt x="3387" y="4878"/>
                </a:lnTo>
                <a:lnTo>
                  <a:pt x="3387" y="4430"/>
                </a:lnTo>
                <a:lnTo>
                  <a:pt x="3387" y="3982"/>
                </a:lnTo>
                <a:lnTo>
                  <a:pt x="2426" y="3982"/>
                </a:lnTo>
                <a:lnTo>
                  <a:pt x="1464" y="3982"/>
                </a:lnTo>
                <a:lnTo>
                  <a:pt x="1464" y="5078"/>
                </a:lnTo>
                <a:lnTo>
                  <a:pt x="1464" y="6172"/>
                </a:lnTo>
                <a:lnTo>
                  <a:pt x="2426" y="6172"/>
                </a:lnTo>
                <a:lnTo>
                  <a:pt x="3387" y="6172"/>
                </a:lnTo>
                <a:lnTo>
                  <a:pt x="3387" y="5724"/>
                </a:lnTo>
                <a:lnTo>
                  <a:pt x="3387" y="5276"/>
                </a:lnTo>
                <a:lnTo>
                  <a:pt x="4185" y="5276"/>
                </a:lnTo>
                <a:cubicBezTo>
                  <a:pt x="4667" y="5276"/>
                  <a:pt x="4994" y="5316"/>
                  <a:pt x="5011" y="5376"/>
                </a:cubicBezTo>
                <a:cubicBezTo>
                  <a:pt x="5048" y="5506"/>
                  <a:pt x="5231" y="5504"/>
                  <a:pt x="5291" y="5373"/>
                </a:cubicBezTo>
                <a:cubicBezTo>
                  <a:pt x="5321" y="5309"/>
                  <a:pt x="5613" y="5281"/>
                  <a:pt x="6068" y="5298"/>
                </a:cubicBezTo>
                <a:lnTo>
                  <a:pt x="6796" y="5325"/>
                </a:lnTo>
                <a:lnTo>
                  <a:pt x="6793" y="8461"/>
                </a:lnTo>
                <a:cubicBezTo>
                  <a:pt x="6791" y="10186"/>
                  <a:pt x="6788" y="11708"/>
                  <a:pt x="6786" y="11845"/>
                </a:cubicBezTo>
                <a:cubicBezTo>
                  <a:pt x="6783" y="11982"/>
                  <a:pt x="6791" y="13203"/>
                  <a:pt x="6802" y="14557"/>
                </a:cubicBezTo>
                <a:lnTo>
                  <a:pt x="6822" y="17021"/>
                </a:lnTo>
                <a:lnTo>
                  <a:pt x="7758" y="17021"/>
                </a:lnTo>
                <a:lnTo>
                  <a:pt x="8695" y="17021"/>
                </a:lnTo>
                <a:lnTo>
                  <a:pt x="8695" y="17469"/>
                </a:lnTo>
                <a:lnTo>
                  <a:pt x="8695" y="17916"/>
                </a:lnTo>
                <a:lnTo>
                  <a:pt x="9656" y="17916"/>
                </a:lnTo>
                <a:lnTo>
                  <a:pt x="10617" y="17916"/>
                </a:lnTo>
                <a:lnTo>
                  <a:pt x="10617" y="17469"/>
                </a:lnTo>
                <a:lnTo>
                  <a:pt x="10617" y="17021"/>
                </a:lnTo>
                <a:lnTo>
                  <a:pt x="11717" y="17021"/>
                </a:lnTo>
                <a:lnTo>
                  <a:pt x="12817" y="17021"/>
                </a:lnTo>
                <a:lnTo>
                  <a:pt x="12766" y="17229"/>
                </a:lnTo>
                <a:cubicBezTo>
                  <a:pt x="12738" y="17343"/>
                  <a:pt x="12726" y="17461"/>
                  <a:pt x="12740" y="17490"/>
                </a:cubicBezTo>
                <a:cubicBezTo>
                  <a:pt x="12789" y="17597"/>
                  <a:pt x="13462" y="17316"/>
                  <a:pt x="13645" y="17112"/>
                </a:cubicBezTo>
                <a:cubicBezTo>
                  <a:pt x="13749" y="16997"/>
                  <a:pt x="13930" y="16705"/>
                  <a:pt x="14049" y="16464"/>
                </a:cubicBezTo>
                <a:cubicBezTo>
                  <a:pt x="14246" y="16063"/>
                  <a:pt x="14285" y="16025"/>
                  <a:pt x="14500" y="16025"/>
                </a:cubicBezTo>
                <a:lnTo>
                  <a:pt x="14736" y="16025"/>
                </a:lnTo>
                <a:lnTo>
                  <a:pt x="14744" y="11571"/>
                </a:lnTo>
                <a:cubicBezTo>
                  <a:pt x="14748" y="9121"/>
                  <a:pt x="14752" y="7039"/>
                  <a:pt x="14751" y="6944"/>
                </a:cubicBezTo>
                <a:cubicBezTo>
                  <a:pt x="14751" y="6813"/>
                  <a:pt x="14860" y="6693"/>
                  <a:pt x="15201" y="6450"/>
                </a:cubicBezTo>
                <a:lnTo>
                  <a:pt x="15651" y="6130"/>
                </a:lnTo>
                <a:lnTo>
                  <a:pt x="15651" y="5702"/>
                </a:lnTo>
                <a:lnTo>
                  <a:pt x="15651" y="5276"/>
                </a:lnTo>
                <a:lnTo>
                  <a:pt x="16269" y="5276"/>
                </a:lnTo>
                <a:lnTo>
                  <a:pt x="16886" y="5276"/>
                </a:lnTo>
                <a:lnTo>
                  <a:pt x="16886" y="5604"/>
                </a:lnTo>
                <a:cubicBezTo>
                  <a:pt x="16886" y="5785"/>
                  <a:pt x="16911" y="5986"/>
                  <a:pt x="16942" y="6052"/>
                </a:cubicBezTo>
                <a:cubicBezTo>
                  <a:pt x="16980" y="6136"/>
                  <a:pt x="17243" y="6172"/>
                  <a:pt x="17831" y="6172"/>
                </a:cubicBezTo>
                <a:cubicBezTo>
                  <a:pt x="18836" y="6172"/>
                  <a:pt x="18809" y="6202"/>
                  <a:pt x="18809" y="5102"/>
                </a:cubicBezTo>
                <a:cubicBezTo>
                  <a:pt x="18809" y="3959"/>
                  <a:pt x="18828" y="3982"/>
                  <a:pt x="17844" y="3982"/>
                </a:cubicBezTo>
                <a:cubicBezTo>
                  <a:pt x="16947" y="3982"/>
                  <a:pt x="16886" y="4021"/>
                  <a:pt x="16886" y="4587"/>
                </a:cubicBezTo>
                <a:lnTo>
                  <a:pt x="16886" y="4878"/>
                </a:lnTo>
                <a:lnTo>
                  <a:pt x="16269" y="4878"/>
                </a:lnTo>
                <a:lnTo>
                  <a:pt x="15651" y="4878"/>
                </a:lnTo>
                <a:lnTo>
                  <a:pt x="15650" y="4405"/>
                </a:lnTo>
                <a:lnTo>
                  <a:pt x="15649" y="3933"/>
                </a:lnTo>
                <a:lnTo>
                  <a:pt x="14998" y="3467"/>
                </a:lnTo>
                <a:cubicBezTo>
                  <a:pt x="14640" y="3211"/>
                  <a:pt x="14300" y="2972"/>
                  <a:pt x="14244" y="2937"/>
                </a:cubicBezTo>
                <a:cubicBezTo>
                  <a:pt x="14147" y="2877"/>
                  <a:pt x="14141" y="2902"/>
                  <a:pt x="14141" y="3377"/>
                </a:cubicBezTo>
                <a:lnTo>
                  <a:pt x="14141" y="3882"/>
                </a:lnTo>
                <a:lnTo>
                  <a:pt x="10480" y="3882"/>
                </a:lnTo>
                <a:lnTo>
                  <a:pt x="6819" y="3882"/>
                </a:lnTo>
                <a:lnTo>
                  <a:pt x="6819" y="4222"/>
                </a:lnTo>
                <a:cubicBezTo>
                  <a:pt x="6819" y="4892"/>
                  <a:pt x="6836" y="4878"/>
                  <a:pt x="6056" y="4878"/>
                </a:cubicBezTo>
                <a:cubicBezTo>
                  <a:pt x="5488" y="4878"/>
                  <a:pt x="5334" y="4848"/>
                  <a:pt x="5279" y="4728"/>
                </a:cubicBezTo>
                <a:cubicBezTo>
                  <a:pt x="5166" y="4481"/>
                  <a:pt x="5221" y="4169"/>
                  <a:pt x="5401" y="4044"/>
                </a:cubicBezTo>
                <a:lnTo>
                  <a:pt x="5561" y="3933"/>
                </a:lnTo>
                <a:lnTo>
                  <a:pt x="5574" y="3094"/>
                </a:lnTo>
                <a:cubicBezTo>
                  <a:pt x="5584" y="2491"/>
                  <a:pt x="5571" y="2234"/>
                  <a:pt x="5528" y="2176"/>
                </a:cubicBezTo>
                <a:cubicBezTo>
                  <a:pt x="5495" y="2131"/>
                  <a:pt x="5310" y="2093"/>
                  <a:pt x="5116" y="2093"/>
                </a:cubicBezTo>
                <a:close/>
                <a:moveTo>
                  <a:pt x="2095" y="6487"/>
                </a:moveTo>
                <a:cubicBezTo>
                  <a:pt x="2066" y="6496"/>
                  <a:pt x="2033" y="6670"/>
                  <a:pt x="2022" y="7001"/>
                </a:cubicBezTo>
                <a:cubicBezTo>
                  <a:pt x="2010" y="7372"/>
                  <a:pt x="2021" y="7466"/>
                  <a:pt x="2079" y="7466"/>
                </a:cubicBezTo>
                <a:cubicBezTo>
                  <a:pt x="2135" y="7466"/>
                  <a:pt x="2151" y="7354"/>
                  <a:pt x="2151" y="6959"/>
                </a:cubicBezTo>
                <a:cubicBezTo>
                  <a:pt x="2151" y="6632"/>
                  <a:pt x="2125" y="6478"/>
                  <a:pt x="2095" y="6487"/>
                </a:cubicBezTo>
                <a:close/>
                <a:moveTo>
                  <a:pt x="18101" y="6602"/>
                </a:moveTo>
                <a:cubicBezTo>
                  <a:pt x="18010" y="6613"/>
                  <a:pt x="17938" y="6751"/>
                  <a:pt x="17934" y="6955"/>
                </a:cubicBezTo>
                <a:lnTo>
                  <a:pt x="17930" y="7216"/>
                </a:lnTo>
                <a:lnTo>
                  <a:pt x="17899" y="6975"/>
                </a:lnTo>
                <a:cubicBezTo>
                  <a:pt x="17866" y="6722"/>
                  <a:pt x="17756" y="6566"/>
                  <a:pt x="17756" y="6773"/>
                </a:cubicBezTo>
                <a:cubicBezTo>
                  <a:pt x="17756" y="6864"/>
                  <a:pt x="17739" y="6863"/>
                  <a:pt x="17686" y="6767"/>
                </a:cubicBezTo>
                <a:cubicBezTo>
                  <a:pt x="17525" y="6477"/>
                  <a:pt x="17297" y="7024"/>
                  <a:pt x="17445" y="7346"/>
                </a:cubicBezTo>
                <a:cubicBezTo>
                  <a:pt x="17517" y="7503"/>
                  <a:pt x="17709" y="7500"/>
                  <a:pt x="17714" y="7341"/>
                </a:cubicBezTo>
                <a:cubicBezTo>
                  <a:pt x="17717" y="7242"/>
                  <a:pt x="17722" y="7242"/>
                  <a:pt x="17740" y="7341"/>
                </a:cubicBezTo>
                <a:cubicBezTo>
                  <a:pt x="17768" y="7491"/>
                  <a:pt x="18259" y="7515"/>
                  <a:pt x="18259" y="7366"/>
                </a:cubicBezTo>
                <a:cubicBezTo>
                  <a:pt x="18259" y="7311"/>
                  <a:pt x="18239" y="7267"/>
                  <a:pt x="18214" y="7267"/>
                </a:cubicBezTo>
                <a:cubicBezTo>
                  <a:pt x="18189" y="7267"/>
                  <a:pt x="18168" y="7200"/>
                  <a:pt x="18168" y="7118"/>
                </a:cubicBezTo>
                <a:cubicBezTo>
                  <a:pt x="18168" y="7036"/>
                  <a:pt x="18189" y="6969"/>
                  <a:pt x="18214" y="6969"/>
                </a:cubicBezTo>
                <a:cubicBezTo>
                  <a:pt x="18284" y="6969"/>
                  <a:pt x="18268" y="6699"/>
                  <a:pt x="18195" y="6638"/>
                </a:cubicBezTo>
                <a:cubicBezTo>
                  <a:pt x="18163" y="6611"/>
                  <a:pt x="18131" y="6599"/>
                  <a:pt x="18101" y="6602"/>
                </a:cubicBezTo>
                <a:close/>
                <a:moveTo>
                  <a:pt x="2196" y="6676"/>
                </a:moveTo>
                <a:lnTo>
                  <a:pt x="2196" y="7072"/>
                </a:lnTo>
                <a:cubicBezTo>
                  <a:pt x="2196" y="7289"/>
                  <a:pt x="2217" y="7466"/>
                  <a:pt x="2242" y="7466"/>
                </a:cubicBezTo>
                <a:cubicBezTo>
                  <a:pt x="2268" y="7466"/>
                  <a:pt x="2289" y="7353"/>
                  <a:pt x="2289" y="7216"/>
                </a:cubicBezTo>
                <a:cubicBezTo>
                  <a:pt x="2289" y="7080"/>
                  <a:pt x="2306" y="6969"/>
                  <a:pt x="2327" y="6969"/>
                </a:cubicBezTo>
                <a:cubicBezTo>
                  <a:pt x="2349" y="6969"/>
                  <a:pt x="2357" y="7080"/>
                  <a:pt x="2345" y="7216"/>
                </a:cubicBezTo>
                <a:cubicBezTo>
                  <a:pt x="2329" y="7399"/>
                  <a:pt x="2343" y="7466"/>
                  <a:pt x="2398" y="7466"/>
                </a:cubicBezTo>
                <a:cubicBezTo>
                  <a:pt x="2438" y="7466"/>
                  <a:pt x="2471" y="7511"/>
                  <a:pt x="2471" y="7566"/>
                </a:cubicBezTo>
                <a:cubicBezTo>
                  <a:pt x="2471" y="7620"/>
                  <a:pt x="2502" y="7664"/>
                  <a:pt x="2540" y="7664"/>
                </a:cubicBezTo>
                <a:cubicBezTo>
                  <a:pt x="2578" y="7664"/>
                  <a:pt x="2609" y="7625"/>
                  <a:pt x="2609" y="7576"/>
                </a:cubicBezTo>
                <a:cubicBezTo>
                  <a:pt x="2609" y="7528"/>
                  <a:pt x="2651" y="7465"/>
                  <a:pt x="2703" y="7435"/>
                </a:cubicBezTo>
                <a:cubicBezTo>
                  <a:pt x="2779" y="7392"/>
                  <a:pt x="2795" y="7316"/>
                  <a:pt x="2783" y="7050"/>
                </a:cubicBezTo>
                <a:lnTo>
                  <a:pt x="2769" y="6719"/>
                </a:lnTo>
                <a:lnTo>
                  <a:pt x="2483" y="6698"/>
                </a:lnTo>
                <a:lnTo>
                  <a:pt x="2196" y="6676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a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Pause</a:t>
            </a:r>
          </a:p>
        </p:txBody>
      </p:sp>
      <p:sp>
        <p:nvSpPr>
          <p:cNvPr id="261" name="Purpose:…"/>
          <p:cNvSpPr txBox="1"/>
          <p:nvPr>
            <p:ph type="body" idx="21"/>
          </p:nvPr>
        </p:nvSpPr>
        <p:spPr>
          <a:xfrm>
            <a:off x="1219200" y="2372962"/>
            <a:ext cx="6252766" cy="76363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Purpose:</a:t>
            </a:r>
          </a:p>
          <a:p>
            <a:pPr/>
            <a:r>
              <a:rPr b="0"/>
              <a:t>position the pause icon such that it does not overlap with the ball</a:t>
            </a:r>
          </a:p>
        </p:txBody>
      </p:sp>
      <p:pic>
        <p:nvPicPr>
          <p:cNvPr id="262" name="вставленное-изображение.tiff" descr="вставленное-изображение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0565" y="1734227"/>
            <a:ext cx="15837118" cy="10247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rcRect l="599" t="5197" r="707" b="623"/>
          <a:stretch>
            <a:fillRect/>
          </a:stretch>
        </p:blipFill>
        <p:spPr>
          <a:xfrm>
            <a:off x="3313633" y="1388679"/>
            <a:ext cx="17737417" cy="11497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fill="norm" stroke="1" extrusionOk="0">
                <a:moveTo>
                  <a:pt x="13495" y="0"/>
                </a:moveTo>
                <a:lnTo>
                  <a:pt x="13495" y="954"/>
                </a:lnTo>
                <a:lnTo>
                  <a:pt x="13495" y="1907"/>
                </a:lnTo>
                <a:lnTo>
                  <a:pt x="13634" y="1907"/>
                </a:lnTo>
                <a:lnTo>
                  <a:pt x="13773" y="1907"/>
                </a:lnTo>
                <a:lnTo>
                  <a:pt x="13773" y="2146"/>
                </a:lnTo>
                <a:lnTo>
                  <a:pt x="13773" y="2384"/>
                </a:lnTo>
                <a:lnTo>
                  <a:pt x="11641" y="2384"/>
                </a:lnTo>
                <a:lnTo>
                  <a:pt x="9508" y="2384"/>
                </a:lnTo>
                <a:lnTo>
                  <a:pt x="9510" y="5352"/>
                </a:lnTo>
                <a:lnTo>
                  <a:pt x="9511" y="8320"/>
                </a:lnTo>
                <a:lnTo>
                  <a:pt x="6235" y="8332"/>
                </a:lnTo>
                <a:lnTo>
                  <a:pt x="2959" y="8345"/>
                </a:lnTo>
                <a:lnTo>
                  <a:pt x="2959" y="9537"/>
                </a:lnTo>
                <a:cubicBezTo>
                  <a:pt x="2959" y="10697"/>
                  <a:pt x="2957" y="10728"/>
                  <a:pt x="2897" y="10728"/>
                </a:cubicBezTo>
                <a:cubicBezTo>
                  <a:pt x="2842" y="10728"/>
                  <a:pt x="2835" y="10697"/>
                  <a:pt x="2835" y="10442"/>
                </a:cubicBezTo>
                <a:lnTo>
                  <a:pt x="2835" y="10156"/>
                </a:lnTo>
                <a:lnTo>
                  <a:pt x="2511" y="10156"/>
                </a:lnTo>
                <a:lnTo>
                  <a:pt x="2186" y="10156"/>
                </a:lnTo>
                <a:lnTo>
                  <a:pt x="2183" y="10323"/>
                </a:lnTo>
                <a:cubicBezTo>
                  <a:pt x="2181" y="10415"/>
                  <a:pt x="2180" y="10640"/>
                  <a:pt x="2180" y="10823"/>
                </a:cubicBezTo>
                <a:cubicBezTo>
                  <a:pt x="2180" y="11468"/>
                  <a:pt x="2176" y="11444"/>
                  <a:pt x="2279" y="11444"/>
                </a:cubicBezTo>
                <a:lnTo>
                  <a:pt x="2372" y="11444"/>
                </a:lnTo>
                <a:lnTo>
                  <a:pt x="2372" y="12350"/>
                </a:lnTo>
                <a:lnTo>
                  <a:pt x="2372" y="13256"/>
                </a:lnTo>
                <a:lnTo>
                  <a:pt x="2464" y="13256"/>
                </a:lnTo>
                <a:lnTo>
                  <a:pt x="2557" y="13256"/>
                </a:lnTo>
                <a:lnTo>
                  <a:pt x="2557" y="14018"/>
                </a:lnTo>
                <a:lnTo>
                  <a:pt x="2557" y="14780"/>
                </a:lnTo>
                <a:lnTo>
                  <a:pt x="3229" y="14792"/>
                </a:lnTo>
                <a:lnTo>
                  <a:pt x="3901" y="14805"/>
                </a:lnTo>
                <a:lnTo>
                  <a:pt x="3910" y="15318"/>
                </a:lnTo>
                <a:lnTo>
                  <a:pt x="3919" y="15830"/>
                </a:lnTo>
                <a:lnTo>
                  <a:pt x="3825" y="15830"/>
                </a:lnTo>
                <a:lnTo>
                  <a:pt x="3731" y="15830"/>
                </a:lnTo>
                <a:lnTo>
                  <a:pt x="3731" y="16393"/>
                </a:lnTo>
                <a:cubicBezTo>
                  <a:pt x="3731" y="16737"/>
                  <a:pt x="3718" y="16976"/>
                  <a:pt x="3698" y="17008"/>
                </a:cubicBezTo>
                <a:cubicBezTo>
                  <a:pt x="3673" y="17045"/>
                  <a:pt x="3673" y="17086"/>
                  <a:pt x="3698" y="17157"/>
                </a:cubicBezTo>
                <a:cubicBezTo>
                  <a:pt x="3719" y="17220"/>
                  <a:pt x="3731" y="17683"/>
                  <a:pt x="3731" y="18474"/>
                </a:cubicBezTo>
                <a:lnTo>
                  <a:pt x="3731" y="19693"/>
                </a:lnTo>
                <a:lnTo>
                  <a:pt x="3283" y="19693"/>
                </a:lnTo>
                <a:lnTo>
                  <a:pt x="2835" y="19693"/>
                </a:lnTo>
                <a:lnTo>
                  <a:pt x="2835" y="19550"/>
                </a:lnTo>
                <a:lnTo>
                  <a:pt x="2835" y="19406"/>
                </a:lnTo>
                <a:lnTo>
                  <a:pt x="2650" y="19406"/>
                </a:lnTo>
                <a:lnTo>
                  <a:pt x="2464" y="19406"/>
                </a:lnTo>
                <a:lnTo>
                  <a:pt x="2464" y="19058"/>
                </a:lnTo>
                <a:cubicBezTo>
                  <a:pt x="2464" y="18847"/>
                  <a:pt x="2479" y="18687"/>
                  <a:pt x="2502" y="18652"/>
                </a:cubicBezTo>
                <a:cubicBezTo>
                  <a:pt x="2532" y="18606"/>
                  <a:pt x="2532" y="18573"/>
                  <a:pt x="2502" y="18500"/>
                </a:cubicBezTo>
                <a:cubicBezTo>
                  <a:pt x="2481" y="18448"/>
                  <a:pt x="2464" y="18249"/>
                  <a:pt x="2464" y="18051"/>
                </a:cubicBezTo>
                <a:lnTo>
                  <a:pt x="2464" y="17695"/>
                </a:lnTo>
                <a:lnTo>
                  <a:pt x="2627" y="17680"/>
                </a:lnTo>
                <a:lnTo>
                  <a:pt x="2789" y="17666"/>
                </a:lnTo>
                <a:lnTo>
                  <a:pt x="2798" y="17371"/>
                </a:lnTo>
                <a:lnTo>
                  <a:pt x="2807" y="17076"/>
                </a:lnTo>
                <a:lnTo>
                  <a:pt x="2699" y="17043"/>
                </a:lnTo>
                <a:cubicBezTo>
                  <a:pt x="2508" y="16988"/>
                  <a:pt x="2064" y="17038"/>
                  <a:pt x="2031" y="17118"/>
                </a:cubicBezTo>
                <a:cubicBezTo>
                  <a:pt x="1990" y="17220"/>
                  <a:pt x="1994" y="17565"/>
                  <a:pt x="2038" y="17633"/>
                </a:cubicBezTo>
                <a:cubicBezTo>
                  <a:pt x="2059" y="17664"/>
                  <a:pt x="2142" y="17690"/>
                  <a:pt x="2225" y="17690"/>
                </a:cubicBezTo>
                <a:lnTo>
                  <a:pt x="2374" y="17690"/>
                </a:lnTo>
                <a:lnTo>
                  <a:pt x="2365" y="18084"/>
                </a:lnTo>
                <a:cubicBezTo>
                  <a:pt x="2357" y="18446"/>
                  <a:pt x="2351" y="18478"/>
                  <a:pt x="2289" y="18491"/>
                </a:cubicBezTo>
                <a:cubicBezTo>
                  <a:pt x="2235" y="18503"/>
                  <a:pt x="2225" y="18487"/>
                  <a:pt x="2239" y="18408"/>
                </a:cubicBezTo>
                <a:cubicBezTo>
                  <a:pt x="2255" y="18314"/>
                  <a:pt x="2243" y="18310"/>
                  <a:pt x="1974" y="18310"/>
                </a:cubicBezTo>
                <a:lnTo>
                  <a:pt x="1692" y="18310"/>
                </a:lnTo>
                <a:lnTo>
                  <a:pt x="1692" y="18572"/>
                </a:lnTo>
                <a:lnTo>
                  <a:pt x="1692" y="18834"/>
                </a:lnTo>
                <a:lnTo>
                  <a:pt x="1974" y="18834"/>
                </a:lnTo>
                <a:cubicBezTo>
                  <a:pt x="2243" y="18834"/>
                  <a:pt x="2255" y="18830"/>
                  <a:pt x="2239" y="18736"/>
                </a:cubicBezTo>
                <a:cubicBezTo>
                  <a:pt x="2225" y="18657"/>
                  <a:pt x="2235" y="18641"/>
                  <a:pt x="2289" y="18653"/>
                </a:cubicBezTo>
                <a:cubicBezTo>
                  <a:pt x="2351" y="18666"/>
                  <a:pt x="2357" y="18699"/>
                  <a:pt x="2365" y="19037"/>
                </a:cubicBezTo>
                <a:lnTo>
                  <a:pt x="2374" y="19406"/>
                </a:lnTo>
                <a:lnTo>
                  <a:pt x="2280" y="19406"/>
                </a:lnTo>
                <a:cubicBezTo>
                  <a:pt x="2196" y="19406"/>
                  <a:pt x="2186" y="19422"/>
                  <a:pt x="2186" y="19550"/>
                </a:cubicBezTo>
                <a:cubicBezTo>
                  <a:pt x="2186" y="19689"/>
                  <a:pt x="2183" y="19693"/>
                  <a:pt x="2032" y="19693"/>
                </a:cubicBezTo>
                <a:cubicBezTo>
                  <a:pt x="1881" y="19693"/>
                  <a:pt x="1877" y="19689"/>
                  <a:pt x="1877" y="19550"/>
                </a:cubicBezTo>
                <a:cubicBezTo>
                  <a:pt x="1877" y="19407"/>
                  <a:pt x="1877" y="19406"/>
                  <a:pt x="1695" y="19406"/>
                </a:cubicBezTo>
                <a:lnTo>
                  <a:pt x="1512" y="19406"/>
                </a:lnTo>
                <a:lnTo>
                  <a:pt x="1511" y="18550"/>
                </a:lnTo>
                <a:lnTo>
                  <a:pt x="1511" y="17694"/>
                </a:lnTo>
                <a:lnTo>
                  <a:pt x="1671" y="17680"/>
                </a:lnTo>
                <a:lnTo>
                  <a:pt x="1831" y="17666"/>
                </a:lnTo>
                <a:lnTo>
                  <a:pt x="1841" y="17405"/>
                </a:lnTo>
                <a:cubicBezTo>
                  <a:pt x="1854" y="17053"/>
                  <a:pt x="1822" y="17023"/>
                  <a:pt x="1441" y="17023"/>
                </a:cubicBezTo>
                <a:cubicBezTo>
                  <a:pt x="1087" y="17023"/>
                  <a:pt x="1043" y="17062"/>
                  <a:pt x="1043" y="17378"/>
                </a:cubicBezTo>
                <a:cubicBezTo>
                  <a:pt x="1043" y="17625"/>
                  <a:pt x="1079" y="17679"/>
                  <a:pt x="1260" y="17699"/>
                </a:cubicBezTo>
                <a:lnTo>
                  <a:pt x="1399" y="17714"/>
                </a:lnTo>
                <a:lnTo>
                  <a:pt x="1399" y="18096"/>
                </a:lnTo>
                <a:cubicBezTo>
                  <a:pt x="1399" y="18451"/>
                  <a:pt x="1394" y="18478"/>
                  <a:pt x="1331" y="18491"/>
                </a:cubicBezTo>
                <a:cubicBezTo>
                  <a:pt x="1277" y="18503"/>
                  <a:pt x="1267" y="18487"/>
                  <a:pt x="1281" y="18408"/>
                </a:cubicBezTo>
                <a:cubicBezTo>
                  <a:pt x="1297" y="18314"/>
                  <a:pt x="1285" y="18310"/>
                  <a:pt x="1016" y="18310"/>
                </a:cubicBezTo>
                <a:lnTo>
                  <a:pt x="734" y="18310"/>
                </a:lnTo>
                <a:lnTo>
                  <a:pt x="734" y="18574"/>
                </a:lnTo>
                <a:lnTo>
                  <a:pt x="734" y="18838"/>
                </a:lnTo>
                <a:lnTo>
                  <a:pt x="1004" y="18824"/>
                </a:lnTo>
                <a:cubicBezTo>
                  <a:pt x="1243" y="18812"/>
                  <a:pt x="1274" y="18800"/>
                  <a:pt x="1270" y="18724"/>
                </a:cubicBezTo>
                <a:cubicBezTo>
                  <a:pt x="1267" y="18662"/>
                  <a:pt x="1284" y="18642"/>
                  <a:pt x="1332" y="18653"/>
                </a:cubicBezTo>
                <a:cubicBezTo>
                  <a:pt x="1392" y="18666"/>
                  <a:pt x="1399" y="18701"/>
                  <a:pt x="1407" y="19037"/>
                </a:cubicBezTo>
                <a:lnTo>
                  <a:pt x="1416" y="19406"/>
                </a:lnTo>
                <a:lnTo>
                  <a:pt x="1303" y="19406"/>
                </a:lnTo>
                <a:cubicBezTo>
                  <a:pt x="1195" y="19406"/>
                  <a:pt x="1191" y="19413"/>
                  <a:pt x="1204" y="19550"/>
                </a:cubicBezTo>
                <a:lnTo>
                  <a:pt x="1218" y="19693"/>
                </a:lnTo>
                <a:lnTo>
                  <a:pt x="1053" y="19693"/>
                </a:lnTo>
                <a:cubicBezTo>
                  <a:pt x="891" y="19693"/>
                  <a:pt x="888" y="19691"/>
                  <a:pt x="888" y="19550"/>
                </a:cubicBezTo>
                <a:lnTo>
                  <a:pt x="888" y="19406"/>
                </a:lnTo>
                <a:lnTo>
                  <a:pt x="673" y="19406"/>
                </a:lnTo>
                <a:lnTo>
                  <a:pt x="456" y="19406"/>
                </a:lnTo>
                <a:lnTo>
                  <a:pt x="456" y="19544"/>
                </a:lnTo>
                <a:cubicBezTo>
                  <a:pt x="456" y="19653"/>
                  <a:pt x="440" y="19687"/>
                  <a:pt x="379" y="19705"/>
                </a:cubicBezTo>
                <a:cubicBezTo>
                  <a:pt x="336" y="19717"/>
                  <a:pt x="302" y="19709"/>
                  <a:pt x="302" y="19686"/>
                </a:cubicBezTo>
                <a:cubicBezTo>
                  <a:pt x="302" y="19577"/>
                  <a:pt x="239" y="19662"/>
                  <a:pt x="235" y="19776"/>
                </a:cubicBezTo>
                <a:cubicBezTo>
                  <a:pt x="232" y="19889"/>
                  <a:pt x="229" y="19892"/>
                  <a:pt x="218" y="19800"/>
                </a:cubicBezTo>
                <a:cubicBezTo>
                  <a:pt x="207" y="19713"/>
                  <a:pt x="184" y="19693"/>
                  <a:pt x="95" y="19693"/>
                </a:cubicBezTo>
                <a:cubicBezTo>
                  <a:pt x="8" y="19693"/>
                  <a:pt x="-10" y="19708"/>
                  <a:pt x="5" y="19768"/>
                </a:cubicBezTo>
                <a:cubicBezTo>
                  <a:pt x="15" y="19809"/>
                  <a:pt x="23" y="19876"/>
                  <a:pt x="23" y="19915"/>
                </a:cubicBezTo>
                <a:cubicBezTo>
                  <a:pt x="23" y="19969"/>
                  <a:pt x="58" y="19984"/>
                  <a:pt x="170" y="19978"/>
                </a:cubicBezTo>
                <a:cubicBezTo>
                  <a:pt x="416" y="19965"/>
                  <a:pt x="456" y="19975"/>
                  <a:pt x="456" y="20050"/>
                </a:cubicBezTo>
                <a:cubicBezTo>
                  <a:pt x="456" y="20107"/>
                  <a:pt x="501" y="20121"/>
                  <a:pt x="673" y="20121"/>
                </a:cubicBezTo>
                <a:lnTo>
                  <a:pt x="888" y="20121"/>
                </a:lnTo>
                <a:lnTo>
                  <a:pt x="888" y="19979"/>
                </a:lnTo>
                <a:cubicBezTo>
                  <a:pt x="888" y="19839"/>
                  <a:pt x="892" y="19836"/>
                  <a:pt x="1043" y="19836"/>
                </a:cubicBezTo>
                <a:lnTo>
                  <a:pt x="1198" y="19836"/>
                </a:lnTo>
                <a:lnTo>
                  <a:pt x="1198" y="20117"/>
                </a:lnTo>
                <a:lnTo>
                  <a:pt x="1198" y="20398"/>
                </a:lnTo>
                <a:lnTo>
                  <a:pt x="1314" y="20414"/>
                </a:lnTo>
                <a:cubicBezTo>
                  <a:pt x="1377" y="20424"/>
                  <a:pt x="1530" y="20425"/>
                  <a:pt x="1653" y="20416"/>
                </a:cubicBezTo>
                <a:lnTo>
                  <a:pt x="1877" y="20400"/>
                </a:lnTo>
                <a:lnTo>
                  <a:pt x="1877" y="20118"/>
                </a:lnTo>
                <a:lnTo>
                  <a:pt x="1877" y="19836"/>
                </a:lnTo>
                <a:lnTo>
                  <a:pt x="2032" y="19836"/>
                </a:lnTo>
                <a:lnTo>
                  <a:pt x="2186" y="19836"/>
                </a:lnTo>
                <a:lnTo>
                  <a:pt x="2186" y="20116"/>
                </a:lnTo>
                <a:lnTo>
                  <a:pt x="2186" y="20397"/>
                </a:lnTo>
                <a:lnTo>
                  <a:pt x="2292" y="20417"/>
                </a:lnTo>
                <a:cubicBezTo>
                  <a:pt x="2350" y="20427"/>
                  <a:pt x="2495" y="20426"/>
                  <a:pt x="2616" y="20416"/>
                </a:cubicBezTo>
                <a:lnTo>
                  <a:pt x="2835" y="20397"/>
                </a:lnTo>
                <a:lnTo>
                  <a:pt x="2835" y="20116"/>
                </a:lnTo>
                <a:lnTo>
                  <a:pt x="2835" y="19836"/>
                </a:lnTo>
                <a:lnTo>
                  <a:pt x="3329" y="19836"/>
                </a:lnTo>
                <a:lnTo>
                  <a:pt x="3824" y="19836"/>
                </a:lnTo>
                <a:lnTo>
                  <a:pt x="3824" y="18500"/>
                </a:lnTo>
                <a:cubicBezTo>
                  <a:pt x="3824" y="17345"/>
                  <a:pt x="3830" y="17166"/>
                  <a:pt x="3870" y="17166"/>
                </a:cubicBezTo>
                <a:cubicBezTo>
                  <a:pt x="3911" y="17166"/>
                  <a:pt x="3917" y="17419"/>
                  <a:pt x="3917" y="19168"/>
                </a:cubicBezTo>
                <a:lnTo>
                  <a:pt x="3917" y="21171"/>
                </a:lnTo>
                <a:lnTo>
                  <a:pt x="2789" y="21171"/>
                </a:lnTo>
                <a:lnTo>
                  <a:pt x="1661" y="21171"/>
                </a:lnTo>
                <a:lnTo>
                  <a:pt x="1661" y="21027"/>
                </a:lnTo>
                <a:lnTo>
                  <a:pt x="1661" y="20885"/>
                </a:lnTo>
                <a:lnTo>
                  <a:pt x="1445" y="20885"/>
                </a:lnTo>
                <a:cubicBezTo>
                  <a:pt x="1235" y="20885"/>
                  <a:pt x="1229" y="20888"/>
                  <a:pt x="1229" y="21004"/>
                </a:cubicBezTo>
                <a:cubicBezTo>
                  <a:pt x="1229" y="21091"/>
                  <a:pt x="1212" y="21123"/>
                  <a:pt x="1167" y="21123"/>
                </a:cubicBezTo>
                <a:cubicBezTo>
                  <a:pt x="1133" y="21123"/>
                  <a:pt x="1105" y="21144"/>
                  <a:pt x="1105" y="21171"/>
                </a:cubicBezTo>
                <a:cubicBezTo>
                  <a:pt x="1105" y="21197"/>
                  <a:pt x="1042" y="21218"/>
                  <a:pt x="966" y="21218"/>
                </a:cubicBezTo>
                <a:cubicBezTo>
                  <a:pt x="838" y="21218"/>
                  <a:pt x="827" y="21228"/>
                  <a:pt x="827" y="21338"/>
                </a:cubicBezTo>
                <a:cubicBezTo>
                  <a:pt x="827" y="21471"/>
                  <a:pt x="887" y="21504"/>
                  <a:pt x="892" y="21373"/>
                </a:cubicBezTo>
                <a:cubicBezTo>
                  <a:pt x="896" y="21294"/>
                  <a:pt x="896" y="21294"/>
                  <a:pt x="910" y="21373"/>
                </a:cubicBezTo>
                <a:cubicBezTo>
                  <a:pt x="921" y="21439"/>
                  <a:pt x="957" y="21457"/>
                  <a:pt x="1076" y="21457"/>
                </a:cubicBezTo>
                <a:cubicBezTo>
                  <a:pt x="1191" y="21457"/>
                  <a:pt x="1229" y="21475"/>
                  <a:pt x="1229" y="21528"/>
                </a:cubicBezTo>
                <a:cubicBezTo>
                  <a:pt x="1229" y="21585"/>
                  <a:pt x="1273" y="21600"/>
                  <a:pt x="1445" y="21600"/>
                </a:cubicBezTo>
                <a:lnTo>
                  <a:pt x="1661" y="21600"/>
                </a:lnTo>
                <a:lnTo>
                  <a:pt x="1661" y="21457"/>
                </a:lnTo>
                <a:lnTo>
                  <a:pt x="1661" y="21314"/>
                </a:lnTo>
                <a:lnTo>
                  <a:pt x="2758" y="21314"/>
                </a:lnTo>
                <a:cubicBezTo>
                  <a:pt x="3571" y="21314"/>
                  <a:pt x="3871" y="21329"/>
                  <a:pt x="3916" y="21372"/>
                </a:cubicBezTo>
                <a:cubicBezTo>
                  <a:pt x="3964" y="21418"/>
                  <a:pt x="3985" y="21418"/>
                  <a:pt x="4015" y="21372"/>
                </a:cubicBezTo>
                <a:cubicBezTo>
                  <a:pt x="4045" y="21326"/>
                  <a:pt x="5373" y="21314"/>
                  <a:pt x="10118" y="21314"/>
                </a:cubicBezTo>
                <a:lnTo>
                  <a:pt x="16183" y="21314"/>
                </a:lnTo>
                <a:lnTo>
                  <a:pt x="16183" y="18081"/>
                </a:lnTo>
                <a:cubicBezTo>
                  <a:pt x="16183" y="15593"/>
                  <a:pt x="16192" y="14834"/>
                  <a:pt x="16221" y="14789"/>
                </a:cubicBezTo>
                <a:cubicBezTo>
                  <a:pt x="16251" y="14743"/>
                  <a:pt x="16251" y="14711"/>
                  <a:pt x="16220" y="14634"/>
                </a:cubicBezTo>
                <a:cubicBezTo>
                  <a:pt x="16198" y="14581"/>
                  <a:pt x="16184" y="14431"/>
                  <a:pt x="16187" y="14302"/>
                </a:cubicBezTo>
                <a:lnTo>
                  <a:pt x="16194" y="14066"/>
                </a:lnTo>
                <a:lnTo>
                  <a:pt x="16343" y="14066"/>
                </a:lnTo>
                <a:cubicBezTo>
                  <a:pt x="16425" y="14066"/>
                  <a:pt x="16490" y="14082"/>
                  <a:pt x="16488" y="14102"/>
                </a:cubicBezTo>
                <a:cubicBezTo>
                  <a:pt x="16486" y="14122"/>
                  <a:pt x="16486" y="14208"/>
                  <a:pt x="16488" y="14293"/>
                </a:cubicBezTo>
                <a:lnTo>
                  <a:pt x="16492" y="14447"/>
                </a:lnTo>
                <a:lnTo>
                  <a:pt x="17017" y="14447"/>
                </a:lnTo>
                <a:lnTo>
                  <a:pt x="17541" y="14447"/>
                </a:lnTo>
                <a:lnTo>
                  <a:pt x="17550" y="13435"/>
                </a:lnTo>
                <a:lnTo>
                  <a:pt x="17558" y="12421"/>
                </a:lnTo>
                <a:lnTo>
                  <a:pt x="19574" y="12409"/>
                </a:lnTo>
                <a:lnTo>
                  <a:pt x="21590" y="12397"/>
                </a:lnTo>
                <a:lnTo>
                  <a:pt x="21590" y="11562"/>
                </a:lnTo>
                <a:lnTo>
                  <a:pt x="21590" y="10728"/>
                </a:lnTo>
                <a:lnTo>
                  <a:pt x="21390" y="10728"/>
                </a:lnTo>
                <a:cubicBezTo>
                  <a:pt x="21206" y="10728"/>
                  <a:pt x="21189" y="10720"/>
                  <a:pt x="21189" y="10628"/>
                </a:cubicBezTo>
                <a:cubicBezTo>
                  <a:pt x="21189" y="10487"/>
                  <a:pt x="21024" y="10183"/>
                  <a:pt x="20898" y="10091"/>
                </a:cubicBezTo>
                <a:cubicBezTo>
                  <a:pt x="20771" y="9998"/>
                  <a:pt x="20246" y="9983"/>
                  <a:pt x="20123" y="10069"/>
                </a:cubicBezTo>
                <a:cubicBezTo>
                  <a:pt x="20059" y="10114"/>
                  <a:pt x="20023" y="10110"/>
                  <a:pt x="19935" y="10045"/>
                </a:cubicBezTo>
                <a:cubicBezTo>
                  <a:pt x="19800" y="9945"/>
                  <a:pt x="19798" y="9945"/>
                  <a:pt x="19798" y="10061"/>
                </a:cubicBezTo>
                <a:cubicBezTo>
                  <a:pt x="19798" y="10152"/>
                  <a:pt x="19777" y="10156"/>
                  <a:pt x="19260" y="10156"/>
                </a:cubicBezTo>
                <a:cubicBezTo>
                  <a:pt x="18738" y="10156"/>
                  <a:pt x="18723" y="10153"/>
                  <a:pt x="18739" y="10061"/>
                </a:cubicBezTo>
                <a:cubicBezTo>
                  <a:pt x="18751" y="9988"/>
                  <a:pt x="18740" y="9965"/>
                  <a:pt x="18690" y="9965"/>
                </a:cubicBezTo>
                <a:cubicBezTo>
                  <a:pt x="18652" y="9965"/>
                  <a:pt x="18624" y="9996"/>
                  <a:pt x="18624" y="10037"/>
                </a:cubicBezTo>
                <a:cubicBezTo>
                  <a:pt x="18624" y="10077"/>
                  <a:pt x="18596" y="10108"/>
                  <a:pt x="18562" y="10108"/>
                </a:cubicBezTo>
                <a:cubicBezTo>
                  <a:pt x="18507" y="10108"/>
                  <a:pt x="18500" y="10140"/>
                  <a:pt x="18500" y="10393"/>
                </a:cubicBezTo>
                <a:cubicBezTo>
                  <a:pt x="18500" y="10675"/>
                  <a:pt x="18500" y="10676"/>
                  <a:pt x="18400" y="10705"/>
                </a:cubicBezTo>
                <a:cubicBezTo>
                  <a:pt x="18345" y="10721"/>
                  <a:pt x="18216" y="10727"/>
                  <a:pt x="18114" y="10719"/>
                </a:cubicBezTo>
                <a:lnTo>
                  <a:pt x="17929" y="10705"/>
                </a:lnTo>
                <a:lnTo>
                  <a:pt x="17921" y="7140"/>
                </a:lnTo>
                <a:lnTo>
                  <a:pt x="17913" y="3576"/>
                </a:lnTo>
                <a:lnTo>
                  <a:pt x="17249" y="3576"/>
                </a:lnTo>
                <a:lnTo>
                  <a:pt x="16585" y="3576"/>
                </a:lnTo>
                <a:lnTo>
                  <a:pt x="16585" y="2742"/>
                </a:lnTo>
                <a:lnTo>
                  <a:pt x="16585" y="1907"/>
                </a:lnTo>
                <a:lnTo>
                  <a:pt x="16670" y="1916"/>
                </a:lnTo>
                <a:cubicBezTo>
                  <a:pt x="16717" y="1920"/>
                  <a:pt x="16821" y="1921"/>
                  <a:pt x="16901" y="1916"/>
                </a:cubicBezTo>
                <a:lnTo>
                  <a:pt x="17048" y="1907"/>
                </a:lnTo>
                <a:lnTo>
                  <a:pt x="17048" y="954"/>
                </a:lnTo>
                <a:lnTo>
                  <a:pt x="17048" y="0"/>
                </a:lnTo>
                <a:lnTo>
                  <a:pt x="16229" y="0"/>
                </a:lnTo>
                <a:lnTo>
                  <a:pt x="15411" y="0"/>
                </a:lnTo>
                <a:lnTo>
                  <a:pt x="15411" y="954"/>
                </a:lnTo>
                <a:lnTo>
                  <a:pt x="15411" y="1907"/>
                </a:lnTo>
                <a:lnTo>
                  <a:pt x="15565" y="1907"/>
                </a:lnTo>
                <a:lnTo>
                  <a:pt x="15720" y="1907"/>
                </a:lnTo>
                <a:lnTo>
                  <a:pt x="15720" y="2742"/>
                </a:lnTo>
                <a:lnTo>
                  <a:pt x="15720" y="3576"/>
                </a:lnTo>
                <a:lnTo>
                  <a:pt x="14747" y="3576"/>
                </a:lnTo>
                <a:lnTo>
                  <a:pt x="13773" y="3576"/>
                </a:lnTo>
                <a:lnTo>
                  <a:pt x="13766" y="6258"/>
                </a:lnTo>
                <a:lnTo>
                  <a:pt x="13757" y="8940"/>
                </a:lnTo>
                <a:lnTo>
                  <a:pt x="12313" y="8953"/>
                </a:lnTo>
                <a:lnTo>
                  <a:pt x="10869" y="8965"/>
                </a:lnTo>
                <a:lnTo>
                  <a:pt x="10869" y="9847"/>
                </a:lnTo>
                <a:lnTo>
                  <a:pt x="10869" y="10728"/>
                </a:lnTo>
                <a:lnTo>
                  <a:pt x="10621" y="10728"/>
                </a:lnTo>
                <a:lnTo>
                  <a:pt x="10375" y="10728"/>
                </a:lnTo>
                <a:lnTo>
                  <a:pt x="10375" y="10442"/>
                </a:lnTo>
                <a:lnTo>
                  <a:pt x="10375" y="10156"/>
                </a:lnTo>
                <a:lnTo>
                  <a:pt x="10050" y="10156"/>
                </a:lnTo>
                <a:lnTo>
                  <a:pt x="9725" y="10156"/>
                </a:lnTo>
                <a:lnTo>
                  <a:pt x="9722" y="10323"/>
                </a:lnTo>
                <a:cubicBezTo>
                  <a:pt x="9720" y="10415"/>
                  <a:pt x="9719" y="10640"/>
                  <a:pt x="9719" y="10823"/>
                </a:cubicBezTo>
                <a:cubicBezTo>
                  <a:pt x="9719" y="11468"/>
                  <a:pt x="9715" y="11444"/>
                  <a:pt x="9818" y="11444"/>
                </a:cubicBezTo>
                <a:lnTo>
                  <a:pt x="9911" y="11444"/>
                </a:lnTo>
                <a:lnTo>
                  <a:pt x="9911" y="11920"/>
                </a:lnTo>
                <a:lnTo>
                  <a:pt x="9911" y="12398"/>
                </a:lnTo>
                <a:lnTo>
                  <a:pt x="10776" y="12398"/>
                </a:lnTo>
                <a:lnTo>
                  <a:pt x="11641" y="12398"/>
                </a:lnTo>
                <a:lnTo>
                  <a:pt x="11641" y="12611"/>
                </a:lnTo>
                <a:lnTo>
                  <a:pt x="11641" y="12826"/>
                </a:lnTo>
                <a:lnTo>
                  <a:pt x="10344" y="12826"/>
                </a:lnTo>
                <a:lnTo>
                  <a:pt x="9046" y="12826"/>
                </a:lnTo>
                <a:lnTo>
                  <a:pt x="9046" y="11777"/>
                </a:lnTo>
                <a:lnTo>
                  <a:pt x="9046" y="10728"/>
                </a:lnTo>
                <a:lnTo>
                  <a:pt x="8937" y="10728"/>
                </a:lnTo>
                <a:cubicBezTo>
                  <a:pt x="8858" y="10728"/>
                  <a:pt x="8829" y="10708"/>
                  <a:pt x="8829" y="10651"/>
                </a:cubicBezTo>
                <a:cubicBezTo>
                  <a:pt x="8829" y="10507"/>
                  <a:pt x="8702" y="10252"/>
                  <a:pt x="8569" y="10132"/>
                </a:cubicBezTo>
                <a:cubicBezTo>
                  <a:pt x="8454" y="10028"/>
                  <a:pt x="8402" y="10013"/>
                  <a:pt x="8141" y="10013"/>
                </a:cubicBezTo>
                <a:cubicBezTo>
                  <a:pt x="7977" y="10013"/>
                  <a:pt x="7809" y="10038"/>
                  <a:pt x="7767" y="10067"/>
                </a:cubicBezTo>
                <a:cubicBezTo>
                  <a:pt x="7706" y="10110"/>
                  <a:pt x="7664" y="10105"/>
                  <a:pt x="7564" y="10044"/>
                </a:cubicBezTo>
                <a:cubicBezTo>
                  <a:pt x="7404" y="9945"/>
                  <a:pt x="7398" y="9945"/>
                  <a:pt x="7417" y="10061"/>
                </a:cubicBezTo>
                <a:cubicBezTo>
                  <a:pt x="7433" y="10153"/>
                  <a:pt x="7418" y="10156"/>
                  <a:pt x="6895" y="10156"/>
                </a:cubicBezTo>
                <a:cubicBezTo>
                  <a:pt x="6378" y="10156"/>
                  <a:pt x="6358" y="10152"/>
                  <a:pt x="6358" y="10061"/>
                </a:cubicBezTo>
                <a:cubicBezTo>
                  <a:pt x="6358" y="10008"/>
                  <a:pt x="6337" y="9965"/>
                  <a:pt x="6311" y="9965"/>
                </a:cubicBezTo>
                <a:cubicBezTo>
                  <a:pt x="6286" y="9965"/>
                  <a:pt x="6265" y="9998"/>
                  <a:pt x="6265" y="10037"/>
                </a:cubicBezTo>
                <a:cubicBezTo>
                  <a:pt x="6265" y="10077"/>
                  <a:pt x="6238" y="10108"/>
                  <a:pt x="6203" y="10108"/>
                </a:cubicBezTo>
                <a:cubicBezTo>
                  <a:pt x="6148" y="10108"/>
                  <a:pt x="6141" y="10140"/>
                  <a:pt x="6141" y="10393"/>
                </a:cubicBezTo>
                <a:cubicBezTo>
                  <a:pt x="6141" y="10675"/>
                  <a:pt x="6141" y="10677"/>
                  <a:pt x="6041" y="10705"/>
                </a:cubicBezTo>
                <a:cubicBezTo>
                  <a:pt x="5986" y="10720"/>
                  <a:pt x="5725" y="10726"/>
                  <a:pt x="5462" y="10718"/>
                </a:cubicBezTo>
                <a:lnTo>
                  <a:pt x="4982" y="10705"/>
                </a:lnTo>
                <a:lnTo>
                  <a:pt x="4982" y="10490"/>
                </a:lnTo>
                <a:lnTo>
                  <a:pt x="4982" y="10275"/>
                </a:lnTo>
                <a:lnTo>
                  <a:pt x="5122" y="10250"/>
                </a:lnTo>
                <a:cubicBezTo>
                  <a:pt x="5198" y="10236"/>
                  <a:pt x="5276" y="10211"/>
                  <a:pt x="5295" y="10193"/>
                </a:cubicBezTo>
                <a:cubicBezTo>
                  <a:pt x="5346" y="10143"/>
                  <a:pt x="5331" y="9684"/>
                  <a:pt x="5276" y="9630"/>
                </a:cubicBezTo>
                <a:cubicBezTo>
                  <a:pt x="5207" y="9563"/>
                  <a:pt x="4617" y="9572"/>
                  <a:pt x="4572" y="9641"/>
                </a:cubicBezTo>
                <a:cubicBezTo>
                  <a:pt x="4551" y="9672"/>
                  <a:pt x="4535" y="9801"/>
                  <a:pt x="4535" y="9926"/>
                </a:cubicBezTo>
                <a:cubicBezTo>
                  <a:pt x="4535" y="10185"/>
                  <a:pt x="4581" y="10252"/>
                  <a:pt x="4764" y="10252"/>
                </a:cubicBezTo>
                <a:lnTo>
                  <a:pt x="4874" y="10252"/>
                </a:lnTo>
                <a:lnTo>
                  <a:pt x="4874" y="10492"/>
                </a:lnTo>
                <a:lnTo>
                  <a:pt x="4874" y="10733"/>
                </a:lnTo>
                <a:lnTo>
                  <a:pt x="4641" y="10718"/>
                </a:lnTo>
                <a:lnTo>
                  <a:pt x="4408" y="10705"/>
                </a:lnTo>
                <a:lnTo>
                  <a:pt x="4402" y="9739"/>
                </a:lnTo>
                <a:lnTo>
                  <a:pt x="4396" y="8774"/>
                </a:lnTo>
                <a:lnTo>
                  <a:pt x="8001" y="8774"/>
                </a:lnTo>
                <a:cubicBezTo>
                  <a:pt x="10372" y="8774"/>
                  <a:pt x="11613" y="8790"/>
                  <a:pt x="11626" y="8821"/>
                </a:cubicBezTo>
                <a:cubicBezTo>
                  <a:pt x="11651" y="8884"/>
                  <a:pt x="11765" y="8884"/>
                  <a:pt x="11765" y="8821"/>
                </a:cubicBezTo>
                <a:cubicBezTo>
                  <a:pt x="11765" y="8791"/>
                  <a:pt x="11976" y="8774"/>
                  <a:pt x="12336" y="8774"/>
                </a:cubicBezTo>
                <a:lnTo>
                  <a:pt x="12908" y="8774"/>
                </a:lnTo>
                <a:lnTo>
                  <a:pt x="12908" y="8034"/>
                </a:lnTo>
                <a:lnTo>
                  <a:pt x="12908" y="7295"/>
                </a:lnTo>
                <a:lnTo>
                  <a:pt x="13058" y="7295"/>
                </a:lnTo>
                <a:cubicBezTo>
                  <a:pt x="13249" y="7295"/>
                  <a:pt x="13285" y="7231"/>
                  <a:pt x="13272" y="6906"/>
                </a:cubicBezTo>
                <a:lnTo>
                  <a:pt x="13263" y="6652"/>
                </a:lnTo>
                <a:lnTo>
                  <a:pt x="12879" y="6638"/>
                </a:lnTo>
                <a:cubicBezTo>
                  <a:pt x="12469" y="6624"/>
                  <a:pt x="12449" y="6634"/>
                  <a:pt x="12441" y="6866"/>
                </a:cubicBezTo>
                <a:cubicBezTo>
                  <a:pt x="12438" y="6948"/>
                  <a:pt x="12433" y="6959"/>
                  <a:pt x="12423" y="6902"/>
                </a:cubicBezTo>
                <a:cubicBezTo>
                  <a:pt x="12415" y="6856"/>
                  <a:pt x="12383" y="6819"/>
                  <a:pt x="12352" y="6819"/>
                </a:cubicBezTo>
                <a:cubicBezTo>
                  <a:pt x="12292" y="6819"/>
                  <a:pt x="12241" y="6974"/>
                  <a:pt x="12274" y="7057"/>
                </a:cubicBezTo>
                <a:cubicBezTo>
                  <a:pt x="12285" y="7083"/>
                  <a:pt x="12265" y="7104"/>
                  <a:pt x="12230" y="7104"/>
                </a:cubicBezTo>
                <a:cubicBezTo>
                  <a:pt x="12187" y="7104"/>
                  <a:pt x="12166" y="7074"/>
                  <a:pt x="12166" y="7008"/>
                </a:cubicBezTo>
                <a:cubicBezTo>
                  <a:pt x="12166" y="6892"/>
                  <a:pt x="12034" y="6800"/>
                  <a:pt x="11938" y="6850"/>
                </a:cubicBezTo>
                <a:cubicBezTo>
                  <a:pt x="11902" y="6869"/>
                  <a:pt x="11849" y="6879"/>
                  <a:pt x="11819" y="6872"/>
                </a:cubicBezTo>
                <a:cubicBezTo>
                  <a:pt x="11777" y="6863"/>
                  <a:pt x="11765" y="6894"/>
                  <a:pt x="11765" y="7006"/>
                </a:cubicBezTo>
                <a:cubicBezTo>
                  <a:pt x="11765" y="7120"/>
                  <a:pt x="11778" y="7152"/>
                  <a:pt x="11827" y="7152"/>
                </a:cubicBezTo>
                <a:cubicBezTo>
                  <a:pt x="11864" y="7152"/>
                  <a:pt x="11890" y="7118"/>
                  <a:pt x="11892" y="7069"/>
                </a:cubicBezTo>
                <a:cubicBezTo>
                  <a:pt x="11895" y="6997"/>
                  <a:pt x="11897" y="6997"/>
                  <a:pt x="11909" y="7063"/>
                </a:cubicBezTo>
                <a:cubicBezTo>
                  <a:pt x="11918" y="7116"/>
                  <a:pt x="11973" y="7149"/>
                  <a:pt x="12088" y="7170"/>
                </a:cubicBezTo>
                <a:cubicBezTo>
                  <a:pt x="12263" y="7202"/>
                  <a:pt x="12396" y="7154"/>
                  <a:pt x="12423" y="7048"/>
                </a:cubicBezTo>
                <a:cubicBezTo>
                  <a:pt x="12433" y="7012"/>
                  <a:pt x="12441" y="7027"/>
                  <a:pt x="12442" y="7083"/>
                </a:cubicBezTo>
                <a:cubicBezTo>
                  <a:pt x="12446" y="7238"/>
                  <a:pt x="12507" y="7295"/>
                  <a:pt x="12667" y="7295"/>
                </a:cubicBezTo>
                <a:lnTo>
                  <a:pt x="12815" y="7295"/>
                </a:lnTo>
                <a:lnTo>
                  <a:pt x="12815" y="7963"/>
                </a:lnTo>
                <a:lnTo>
                  <a:pt x="12815" y="8631"/>
                </a:lnTo>
                <a:lnTo>
                  <a:pt x="12274" y="8631"/>
                </a:lnTo>
                <a:lnTo>
                  <a:pt x="11734" y="8631"/>
                </a:lnTo>
                <a:lnTo>
                  <a:pt x="11734" y="5889"/>
                </a:lnTo>
                <a:lnTo>
                  <a:pt x="11734" y="3147"/>
                </a:lnTo>
                <a:lnTo>
                  <a:pt x="13186" y="3147"/>
                </a:lnTo>
                <a:lnTo>
                  <a:pt x="14638" y="3147"/>
                </a:lnTo>
                <a:lnTo>
                  <a:pt x="14638" y="2524"/>
                </a:lnTo>
                <a:lnTo>
                  <a:pt x="14638" y="1901"/>
                </a:lnTo>
                <a:lnTo>
                  <a:pt x="14723" y="1912"/>
                </a:lnTo>
                <a:cubicBezTo>
                  <a:pt x="14770" y="1917"/>
                  <a:pt x="14874" y="1919"/>
                  <a:pt x="14955" y="1915"/>
                </a:cubicBezTo>
                <a:lnTo>
                  <a:pt x="15102" y="1907"/>
                </a:lnTo>
                <a:lnTo>
                  <a:pt x="15102" y="954"/>
                </a:lnTo>
                <a:lnTo>
                  <a:pt x="15102" y="0"/>
                </a:lnTo>
                <a:lnTo>
                  <a:pt x="14299" y="0"/>
                </a:lnTo>
                <a:lnTo>
                  <a:pt x="1349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5" name="Stopwatch"/>
          <p:cNvSpPr txBox="1"/>
          <p:nvPr>
            <p:ph type="title" idx="4294967295"/>
          </p:nvPr>
        </p:nvSpPr>
        <p:spPr>
          <a:xfrm>
            <a:off x="1206500" y="1013058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Stopwatch</a:t>
            </a:r>
          </a:p>
        </p:txBody>
      </p:sp>
      <p:sp>
        <p:nvSpPr>
          <p:cNvPr id="266" name="Purpose: it’s a stopwatch"/>
          <p:cNvSpPr txBox="1"/>
          <p:nvPr/>
        </p:nvSpPr>
        <p:spPr>
          <a:xfrm>
            <a:off x="1206500" y="2372962"/>
            <a:ext cx="22754729" cy="165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5500"/>
            </a:pPr>
            <a:r>
              <a:t>Purpose: </a:t>
            </a:r>
            <a:r>
              <a:rPr b="0"/>
              <a:t>it’s a stopwatch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ast button pres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button pressed</a:t>
            </a:r>
          </a:p>
        </p:txBody>
      </p:sp>
      <p:sp>
        <p:nvSpPr>
          <p:cNvPr id="269" name="Purpose: extend the signal in the raised state"/>
          <p:cNvSpPr txBox="1"/>
          <p:nvPr/>
        </p:nvSpPr>
        <p:spPr>
          <a:xfrm>
            <a:off x="1156945" y="2485192"/>
            <a:ext cx="7465872" cy="147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/>
              <a:t>Purpose: </a:t>
            </a:r>
            <a:r>
              <a:t>extend the signal in the raised state</a:t>
            </a:r>
          </a:p>
        </p:txBody>
      </p:sp>
      <p:pic>
        <p:nvPicPr>
          <p:cNvPr id="27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7006" y="4995724"/>
            <a:ext cx="17514118" cy="6761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dM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CdM8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t Borri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Bot Borris</a:t>
            </a:r>
          </a:p>
        </p:txBody>
      </p:sp>
      <p:sp>
        <p:nvSpPr>
          <p:cNvPr id="275" name="Purpose: bot for single player mode…"/>
          <p:cNvSpPr txBox="1"/>
          <p:nvPr>
            <p:ph type="body" sz="quarter" idx="4294967295"/>
          </p:nvPr>
        </p:nvSpPr>
        <p:spPr>
          <a:xfrm>
            <a:off x="13989446" y="1302104"/>
            <a:ext cx="9292730" cy="4638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/>
              <a:t>Purpose:</a:t>
            </a:r>
            <a:r>
              <a:t> bot for single player mode</a:t>
            </a:r>
          </a:p>
          <a:p>
            <a:pPr/>
            <a:r>
              <a:t>Harvard architecture</a:t>
            </a:r>
          </a:p>
          <a:p>
            <a:pPr/>
            <a:r>
              <a:t>0xF0 — 0xFF reserved for I/O</a:t>
            </a:r>
          </a:p>
        </p:txBody>
      </p:sp>
      <p:pic>
        <p:nvPicPr>
          <p:cNvPr id="276" name="Picture2.png" descr="Picture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3978" y="2197109"/>
            <a:ext cx="12558942" cy="10558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78" y="0"/>
                </a:moveTo>
                <a:lnTo>
                  <a:pt x="21567" y="10761"/>
                </a:lnTo>
                <a:lnTo>
                  <a:pt x="21556" y="21547"/>
                </a:lnTo>
                <a:lnTo>
                  <a:pt x="10767" y="21561"/>
                </a:lnTo>
                <a:lnTo>
                  <a:pt x="0" y="21574"/>
                </a:lnTo>
                <a:lnTo>
                  <a:pt x="10789" y="21588"/>
                </a:lnTo>
                <a:lnTo>
                  <a:pt x="21600" y="21600"/>
                </a:lnTo>
                <a:lnTo>
                  <a:pt x="21589" y="10787"/>
                </a:lnTo>
                <a:lnTo>
                  <a:pt x="21578" y="0"/>
                </a:lnTo>
                <a:close/>
                <a:moveTo>
                  <a:pt x="15665" y="624"/>
                </a:moveTo>
                <a:lnTo>
                  <a:pt x="15665" y="1401"/>
                </a:lnTo>
                <a:lnTo>
                  <a:pt x="15665" y="2181"/>
                </a:lnTo>
                <a:lnTo>
                  <a:pt x="15338" y="2181"/>
                </a:lnTo>
                <a:lnTo>
                  <a:pt x="15010" y="2181"/>
                </a:lnTo>
                <a:lnTo>
                  <a:pt x="15010" y="5505"/>
                </a:lnTo>
                <a:cubicBezTo>
                  <a:pt x="15010" y="8060"/>
                  <a:pt x="14998" y="8852"/>
                  <a:pt x="14957" y="8931"/>
                </a:cubicBezTo>
                <a:cubicBezTo>
                  <a:pt x="14913" y="9013"/>
                  <a:pt x="14913" y="9056"/>
                  <a:pt x="14958" y="9140"/>
                </a:cubicBezTo>
                <a:cubicBezTo>
                  <a:pt x="14988" y="9199"/>
                  <a:pt x="15002" y="9269"/>
                  <a:pt x="14988" y="9296"/>
                </a:cubicBezTo>
                <a:cubicBezTo>
                  <a:pt x="14980" y="9312"/>
                  <a:pt x="14696" y="9324"/>
                  <a:pt x="14185" y="9333"/>
                </a:cubicBezTo>
                <a:cubicBezTo>
                  <a:pt x="13673" y="9341"/>
                  <a:pt x="12935" y="9346"/>
                  <a:pt x="12019" y="9346"/>
                </a:cubicBezTo>
                <a:lnTo>
                  <a:pt x="9077" y="9346"/>
                </a:lnTo>
                <a:lnTo>
                  <a:pt x="9077" y="9008"/>
                </a:lnTo>
                <a:lnTo>
                  <a:pt x="9077" y="8671"/>
                </a:lnTo>
                <a:lnTo>
                  <a:pt x="8603" y="8671"/>
                </a:lnTo>
                <a:cubicBezTo>
                  <a:pt x="8147" y="8671"/>
                  <a:pt x="8129" y="8676"/>
                  <a:pt x="8083" y="8795"/>
                </a:cubicBezTo>
                <a:lnTo>
                  <a:pt x="8035" y="8919"/>
                </a:lnTo>
                <a:lnTo>
                  <a:pt x="6570" y="8926"/>
                </a:lnTo>
                <a:cubicBezTo>
                  <a:pt x="5292" y="8932"/>
                  <a:pt x="5106" y="8924"/>
                  <a:pt x="5106" y="8855"/>
                </a:cubicBezTo>
                <a:cubicBezTo>
                  <a:pt x="5106" y="8789"/>
                  <a:pt x="5232" y="8776"/>
                  <a:pt x="5946" y="8764"/>
                </a:cubicBezTo>
                <a:lnTo>
                  <a:pt x="6785" y="8749"/>
                </a:lnTo>
                <a:lnTo>
                  <a:pt x="6799" y="8555"/>
                </a:lnTo>
                <a:cubicBezTo>
                  <a:pt x="6812" y="8371"/>
                  <a:pt x="6821" y="8359"/>
                  <a:pt x="6963" y="8359"/>
                </a:cubicBezTo>
                <a:lnTo>
                  <a:pt x="7113" y="8359"/>
                </a:lnTo>
                <a:lnTo>
                  <a:pt x="7113" y="7705"/>
                </a:lnTo>
                <a:cubicBezTo>
                  <a:pt x="7113" y="6997"/>
                  <a:pt x="7103" y="7022"/>
                  <a:pt x="7342" y="7139"/>
                </a:cubicBezTo>
                <a:cubicBezTo>
                  <a:pt x="7407" y="7171"/>
                  <a:pt x="7418" y="7146"/>
                  <a:pt x="7418" y="6963"/>
                </a:cubicBezTo>
                <a:cubicBezTo>
                  <a:pt x="7418" y="6764"/>
                  <a:pt x="7426" y="6750"/>
                  <a:pt x="7541" y="6750"/>
                </a:cubicBezTo>
                <a:cubicBezTo>
                  <a:pt x="7638" y="6750"/>
                  <a:pt x="7678" y="6786"/>
                  <a:pt x="7727" y="6919"/>
                </a:cubicBezTo>
                <a:lnTo>
                  <a:pt x="7790" y="7087"/>
                </a:lnTo>
                <a:lnTo>
                  <a:pt x="8237" y="7103"/>
                </a:lnTo>
                <a:lnTo>
                  <a:pt x="8684" y="7116"/>
                </a:lnTo>
                <a:lnTo>
                  <a:pt x="8684" y="6700"/>
                </a:lnTo>
                <a:cubicBezTo>
                  <a:pt x="8684" y="6456"/>
                  <a:pt x="8702" y="6283"/>
                  <a:pt x="8727" y="6283"/>
                </a:cubicBezTo>
                <a:cubicBezTo>
                  <a:pt x="8753" y="6283"/>
                  <a:pt x="8771" y="6109"/>
                  <a:pt x="8771" y="5867"/>
                </a:cubicBezTo>
                <a:lnTo>
                  <a:pt x="8771" y="5451"/>
                </a:lnTo>
                <a:lnTo>
                  <a:pt x="8292" y="5451"/>
                </a:lnTo>
                <a:lnTo>
                  <a:pt x="7813" y="5451"/>
                </a:lnTo>
                <a:lnTo>
                  <a:pt x="7745" y="5608"/>
                </a:lnTo>
                <a:cubicBezTo>
                  <a:pt x="7693" y="5728"/>
                  <a:pt x="7648" y="5763"/>
                  <a:pt x="7548" y="5763"/>
                </a:cubicBezTo>
                <a:cubicBezTo>
                  <a:pt x="7429" y="5763"/>
                  <a:pt x="7418" y="5749"/>
                  <a:pt x="7418" y="5582"/>
                </a:cubicBezTo>
                <a:cubicBezTo>
                  <a:pt x="7418" y="5482"/>
                  <a:pt x="7403" y="5400"/>
                  <a:pt x="7384" y="5400"/>
                </a:cubicBezTo>
                <a:cubicBezTo>
                  <a:pt x="7365" y="5400"/>
                  <a:pt x="7124" y="5489"/>
                  <a:pt x="6849" y="5599"/>
                </a:cubicBezTo>
                <a:lnTo>
                  <a:pt x="6349" y="5799"/>
                </a:lnTo>
                <a:lnTo>
                  <a:pt x="6336" y="6266"/>
                </a:lnTo>
                <a:lnTo>
                  <a:pt x="6324" y="6734"/>
                </a:lnTo>
                <a:lnTo>
                  <a:pt x="6467" y="6783"/>
                </a:lnTo>
                <a:lnTo>
                  <a:pt x="6611" y="6831"/>
                </a:lnTo>
                <a:lnTo>
                  <a:pt x="6624" y="7491"/>
                </a:lnTo>
                <a:lnTo>
                  <a:pt x="6638" y="8152"/>
                </a:lnTo>
                <a:lnTo>
                  <a:pt x="5871" y="8152"/>
                </a:lnTo>
                <a:lnTo>
                  <a:pt x="5106" y="8152"/>
                </a:lnTo>
                <a:lnTo>
                  <a:pt x="5106" y="7580"/>
                </a:lnTo>
                <a:lnTo>
                  <a:pt x="5106" y="7009"/>
                </a:lnTo>
                <a:lnTo>
                  <a:pt x="4938" y="7009"/>
                </a:lnTo>
                <a:cubicBezTo>
                  <a:pt x="4899" y="7009"/>
                  <a:pt x="4868" y="7010"/>
                  <a:pt x="4846" y="7007"/>
                </a:cubicBezTo>
                <a:cubicBezTo>
                  <a:pt x="4777" y="6998"/>
                  <a:pt x="4776" y="6968"/>
                  <a:pt x="4789" y="6864"/>
                </a:cubicBezTo>
                <a:cubicBezTo>
                  <a:pt x="4802" y="6760"/>
                  <a:pt x="4845" y="6701"/>
                  <a:pt x="4935" y="6660"/>
                </a:cubicBezTo>
                <a:cubicBezTo>
                  <a:pt x="5056" y="6606"/>
                  <a:pt x="5062" y="6587"/>
                  <a:pt x="5062" y="6293"/>
                </a:cubicBezTo>
                <a:cubicBezTo>
                  <a:pt x="5062" y="6105"/>
                  <a:pt x="5040" y="5962"/>
                  <a:pt x="5006" y="5929"/>
                </a:cubicBezTo>
                <a:cubicBezTo>
                  <a:pt x="4945" y="5869"/>
                  <a:pt x="4247" y="5856"/>
                  <a:pt x="3901" y="5886"/>
                </a:cubicBezTo>
                <a:cubicBezTo>
                  <a:pt x="3843" y="5891"/>
                  <a:pt x="3795" y="5897"/>
                  <a:pt x="3762" y="5905"/>
                </a:cubicBezTo>
                <a:cubicBezTo>
                  <a:pt x="3728" y="5913"/>
                  <a:pt x="3708" y="5922"/>
                  <a:pt x="3708" y="5932"/>
                </a:cubicBezTo>
                <a:cubicBezTo>
                  <a:pt x="3708" y="5976"/>
                  <a:pt x="3695" y="5976"/>
                  <a:pt x="3657" y="5929"/>
                </a:cubicBezTo>
                <a:cubicBezTo>
                  <a:pt x="3627" y="5894"/>
                  <a:pt x="3486" y="5867"/>
                  <a:pt x="3334" y="5867"/>
                </a:cubicBezTo>
                <a:cubicBezTo>
                  <a:pt x="3024" y="5867"/>
                  <a:pt x="3011" y="5884"/>
                  <a:pt x="3011" y="6302"/>
                </a:cubicBezTo>
                <a:cubicBezTo>
                  <a:pt x="3011" y="6586"/>
                  <a:pt x="3063" y="6698"/>
                  <a:pt x="3194" y="6698"/>
                </a:cubicBezTo>
                <a:cubicBezTo>
                  <a:pt x="3253" y="6698"/>
                  <a:pt x="3273" y="6739"/>
                  <a:pt x="3273" y="6854"/>
                </a:cubicBezTo>
                <a:lnTo>
                  <a:pt x="3273" y="7009"/>
                </a:lnTo>
                <a:lnTo>
                  <a:pt x="2858" y="7009"/>
                </a:lnTo>
                <a:lnTo>
                  <a:pt x="2444" y="7009"/>
                </a:lnTo>
                <a:lnTo>
                  <a:pt x="2444" y="5671"/>
                </a:lnTo>
                <a:lnTo>
                  <a:pt x="2444" y="4332"/>
                </a:lnTo>
                <a:lnTo>
                  <a:pt x="2575" y="4274"/>
                </a:lnTo>
                <a:cubicBezTo>
                  <a:pt x="2702" y="4217"/>
                  <a:pt x="2705" y="4206"/>
                  <a:pt x="2705" y="3874"/>
                </a:cubicBezTo>
                <a:cubicBezTo>
                  <a:pt x="2705" y="3480"/>
                  <a:pt x="2684" y="3461"/>
                  <a:pt x="2267" y="3489"/>
                </a:cubicBezTo>
                <a:lnTo>
                  <a:pt x="2029" y="3505"/>
                </a:lnTo>
                <a:lnTo>
                  <a:pt x="2029" y="3881"/>
                </a:lnTo>
                <a:lnTo>
                  <a:pt x="2029" y="4258"/>
                </a:lnTo>
                <a:lnTo>
                  <a:pt x="1889" y="4258"/>
                </a:lnTo>
                <a:cubicBezTo>
                  <a:pt x="1706" y="4258"/>
                  <a:pt x="1643" y="4398"/>
                  <a:pt x="1668" y="4754"/>
                </a:cubicBezTo>
                <a:lnTo>
                  <a:pt x="1687" y="5026"/>
                </a:lnTo>
                <a:lnTo>
                  <a:pt x="1517" y="5059"/>
                </a:lnTo>
                <a:lnTo>
                  <a:pt x="1346" y="5091"/>
                </a:lnTo>
                <a:lnTo>
                  <a:pt x="1360" y="5477"/>
                </a:lnTo>
                <a:lnTo>
                  <a:pt x="1375" y="5863"/>
                </a:lnTo>
                <a:lnTo>
                  <a:pt x="1200" y="5877"/>
                </a:lnTo>
                <a:lnTo>
                  <a:pt x="1025" y="5893"/>
                </a:lnTo>
                <a:lnTo>
                  <a:pt x="1012" y="6222"/>
                </a:lnTo>
                <a:cubicBezTo>
                  <a:pt x="998" y="6572"/>
                  <a:pt x="1044" y="6698"/>
                  <a:pt x="1184" y="6698"/>
                </a:cubicBezTo>
                <a:cubicBezTo>
                  <a:pt x="1246" y="6698"/>
                  <a:pt x="1265" y="6736"/>
                  <a:pt x="1265" y="6854"/>
                </a:cubicBezTo>
                <a:cubicBezTo>
                  <a:pt x="1265" y="6962"/>
                  <a:pt x="1259" y="6996"/>
                  <a:pt x="1196" y="7006"/>
                </a:cubicBezTo>
                <a:cubicBezTo>
                  <a:pt x="1175" y="7009"/>
                  <a:pt x="1148" y="7009"/>
                  <a:pt x="1113" y="7009"/>
                </a:cubicBezTo>
                <a:lnTo>
                  <a:pt x="960" y="7009"/>
                </a:lnTo>
                <a:lnTo>
                  <a:pt x="957" y="7983"/>
                </a:lnTo>
                <a:cubicBezTo>
                  <a:pt x="954" y="9268"/>
                  <a:pt x="954" y="10568"/>
                  <a:pt x="957" y="11098"/>
                </a:cubicBezTo>
                <a:lnTo>
                  <a:pt x="960" y="11527"/>
                </a:lnTo>
                <a:lnTo>
                  <a:pt x="1287" y="11527"/>
                </a:lnTo>
                <a:lnTo>
                  <a:pt x="1614" y="11527"/>
                </a:lnTo>
                <a:lnTo>
                  <a:pt x="1614" y="11672"/>
                </a:lnTo>
                <a:cubicBezTo>
                  <a:pt x="1614" y="11791"/>
                  <a:pt x="1587" y="11829"/>
                  <a:pt x="1462" y="11883"/>
                </a:cubicBezTo>
                <a:lnTo>
                  <a:pt x="1309" y="11949"/>
                </a:lnTo>
                <a:lnTo>
                  <a:pt x="1309" y="12309"/>
                </a:lnTo>
                <a:lnTo>
                  <a:pt x="1309" y="12670"/>
                </a:lnTo>
                <a:lnTo>
                  <a:pt x="1702" y="12670"/>
                </a:lnTo>
                <a:lnTo>
                  <a:pt x="2094" y="12670"/>
                </a:lnTo>
                <a:lnTo>
                  <a:pt x="2094" y="12313"/>
                </a:lnTo>
                <a:lnTo>
                  <a:pt x="2094" y="11958"/>
                </a:lnTo>
                <a:lnTo>
                  <a:pt x="1919" y="11877"/>
                </a:lnTo>
                <a:cubicBezTo>
                  <a:pt x="1779" y="11811"/>
                  <a:pt x="1746" y="11769"/>
                  <a:pt x="1746" y="11661"/>
                </a:cubicBezTo>
                <a:lnTo>
                  <a:pt x="1746" y="11527"/>
                </a:lnTo>
                <a:lnTo>
                  <a:pt x="3426" y="11527"/>
                </a:lnTo>
                <a:lnTo>
                  <a:pt x="5106" y="11527"/>
                </a:lnTo>
                <a:lnTo>
                  <a:pt x="5106" y="11346"/>
                </a:lnTo>
                <a:lnTo>
                  <a:pt x="5106" y="11163"/>
                </a:lnTo>
                <a:lnTo>
                  <a:pt x="5520" y="11163"/>
                </a:lnTo>
                <a:lnTo>
                  <a:pt x="5934" y="11163"/>
                </a:lnTo>
                <a:lnTo>
                  <a:pt x="5934" y="11935"/>
                </a:lnTo>
                <a:lnTo>
                  <a:pt x="5934" y="12706"/>
                </a:lnTo>
                <a:lnTo>
                  <a:pt x="6211" y="12737"/>
                </a:lnTo>
                <a:cubicBezTo>
                  <a:pt x="6363" y="12754"/>
                  <a:pt x="6618" y="12826"/>
                  <a:pt x="6778" y="12898"/>
                </a:cubicBezTo>
                <a:lnTo>
                  <a:pt x="7069" y="13029"/>
                </a:lnTo>
                <a:lnTo>
                  <a:pt x="7069" y="12874"/>
                </a:lnTo>
                <a:lnTo>
                  <a:pt x="7069" y="12721"/>
                </a:lnTo>
                <a:lnTo>
                  <a:pt x="7460" y="12721"/>
                </a:lnTo>
                <a:cubicBezTo>
                  <a:pt x="7675" y="12721"/>
                  <a:pt x="7900" y="12749"/>
                  <a:pt x="7962" y="12783"/>
                </a:cubicBezTo>
                <a:cubicBezTo>
                  <a:pt x="8048" y="12829"/>
                  <a:pt x="8087" y="12829"/>
                  <a:pt x="8126" y="12783"/>
                </a:cubicBezTo>
                <a:cubicBezTo>
                  <a:pt x="8131" y="12777"/>
                  <a:pt x="8149" y="12771"/>
                  <a:pt x="8181" y="12766"/>
                </a:cubicBezTo>
                <a:cubicBezTo>
                  <a:pt x="8409" y="12733"/>
                  <a:pt x="9358" y="12721"/>
                  <a:pt x="11594" y="12721"/>
                </a:cubicBezTo>
                <a:lnTo>
                  <a:pt x="15010" y="12721"/>
                </a:lnTo>
                <a:lnTo>
                  <a:pt x="15010" y="15214"/>
                </a:lnTo>
                <a:lnTo>
                  <a:pt x="15010" y="17705"/>
                </a:lnTo>
                <a:lnTo>
                  <a:pt x="14599" y="17705"/>
                </a:lnTo>
                <a:cubicBezTo>
                  <a:pt x="14372" y="17705"/>
                  <a:pt x="14176" y="17685"/>
                  <a:pt x="14163" y="17659"/>
                </a:cubicBezTo>
                <a:cubicBezTo>
                  <a:pt x="14149" y="17633"/>
                  <a:pt x="14151" y="17540"/>
                  <a:pt x="14165" y="17451"/>
                </a:cubicBezTo>
                <a:cubicBezTo>
                  <a:pt x="14189" y="17309"/>
                  <a:pt x="14210" y="17290"/>
                  <a:pt x="14339" y="17290"/>
                </a:cubicBezTo>
                <a:cubicBezTo>
                  <a:pt x="14458" y="17290"/>
                  <a:pt x="14487" y="17270"/>
                  <a:pt x="14487" y="17186"/>
                </a:cubicBezTo>
                <a:cubicBezTo>
                  <a:pt x="14487" y="17110"/>
                  <a:pt x="14516" y="17083"/>
                  <a:pt x="14600" y="17083"/>
                </a:cubicBezTo>
                <a:cubicBezTo>
                  <a:pt x="14743" y="17083"/>
                  <a:pt x="14730" y="16909"/>
                  <a:pt x="14585" y="16884"/>
                </a:cubicBezTo>
                <a:cubicBezTo>
                  <a:pt x="14498" y="16870"/>
                  <a:pt x="14487" y="16837"/>
                  <a:pt x="14487" y="16612"/>
                </a:cubicBezTo>
                <a:cubicBezTo>
                  <a:pt x="14487" y="16371"/>
                  <a:pt x="14494" y="16355"/>
                  <a:pt x="14600" y="16355"/>
                </a:cubicBezTo>
                <a:cubicBezTo>
                  <a:pt x="14620" y="16355"/>
                  <a:pt x="14638" y="16354"/>
                  <a:pt x="14651" y="16351"/>
                </a:cubicBezTo>
                <a:cubicBezTo>
                  <a:pt x="14693" y="16341"/>
                  <a:pt x="14704" y="16316"/>
                  <a:pt x="14696" y="16265"/>
                </a:cubicBezTo>
                <a:cubicBezTo>
                  <a:pt x="14691" y="16237"/>
                  <a:pt x="14678" y="16215"/>
                  <a:pt x="14659" y="16200"/>
                </a:cubicBezTo>
                <a:cubicBezTo>
                  <a:pt x="14649" y="16192"/>
                  <a:pt x="14637" y="16187"/>
                  <a:pt x="14625" y="16183"/>
                </a:cubicBezTo>
                <a:cubicBezTo>
                  <a:pt x="14612" y="16179"/>
                  <a:pt x="14599" y="16177"/>
                  <a:pt x="14584" y="16178"/>
                </a:cubicBezTo>
                <a:cubicBezTo>
                  <a:pt x="14511" y="16181"/>
                  <a:pt x="14487" y="16153"/>
                  <a:pt x="14487" y="16061"/>
                </a:cubicBezTo>
                <a:cubicBezTo>
                  <a:pt x="14487" y="15958"/>
                  <a:pt x="14465" y="15940"/>
                  <a:pt x="14339" y="15940"/>
                </a:cubicBezTo>
                <a:cubicBezTo>
                  <a:pt x="14209" y="15940"/>
                  <a:pt x="14190" y="15921"/>
                  <a:pt x="14165" y="15778"/>
                </a:cubicBezTo>
                <a:cubicBezTo>
                  <a:pt x="14150" y="15689"/>
                  <a:pt x="14138" y="15548"/>
                  <a:pt x="14138" y="15466"/>
                </a:cubicBezTo>
                <a:lnTo>
                  <a:pt x="14138" y="15317"/>
                </a:lnTo>
                <a:lnTo>
                  <a:pt x="8880" y="15317"/>
                </a:lnTo>
                <a:lnTo>
                  <a:pt x="3622" y="15317"/>
                </a:lnTo>
                <a:lnTo>
                  <a:pt x="3622" y="15758"/>
                </a:lnTo>
                <a:lnTo>
                  <a:pt x="3622" y="16200"/>
                </a:lnTo>
                <a:lnTo>
                  <a:pt x="3208" y="16200"/>
                </a:lnTo>
                <a:lnTo>
                  <a:pt x="2794" y="16200"/>
                </a:lnTo>
                <a:lnTo>
                  <a:pt x="2728" y="16355"/>
                </a:lnTo>
                <a:cubicBezTo>
                  <a:pt x="2676" y="16473"/>
                  <a:pt x="2629" y="16512"/>
                  <a:pt x="2535" y="16512"/>
                </a:cubicBezTo>
                <a:cubicBezTo>
                  <a:pt x="2438" y="16512"/>
                  <a:pt x="2399" y="16477"/>
                  <a:pt x="2356" y="16355"/>
                </a:cubicBezTo>
                <a:lnTo>
                  <a:pt x="2302" y="16200"/>
                </a:lnTo>
                <a:lnTo>
                  <a:pt x="1762" y="16200"/>
                </a:lnTo>
                <a:lnTo>
                  <a:pt x="1222" y="16200"/>
                </a:lnTo>
                <a:lnTo>
                  <a:pt x="1222" y="16616"/>
                </a:lnTo>
                <a:cubicBezTo>
                  <a:pt x="1222" y="17024"/>
                  <a:pt x="1220" y="17031"/>
                  <a:pt x="1113" y="17031"/>
                </a:cubicBezTo>
                <a:cubicBezTo>
                  <a:pt x="1005" y="17031"/>
                  <a:pt x="1003" y="17038"/>
                  <a:pt x="1003" y="17446"/>
                </a:cubicBezTo>
                <a:lnTo>
                  <a:pt x="1003" y="17862"/>
                </a:lnTo>
                <a:lnTo>
                  <a:pt x="1139" y="17862"/>
                </a:lnTo>
                <a:lnTo>
                  <a:pt x="1274" y="17862"/>
                </a:lnTo>
                <a:lnTo>
                  <a:pt x="1242" y="18641"/>
                </a:lnTo>
                <a:lnTo>
                  <a:pt x="1210" y="19419"/>
                </a:lnTo>
                <a:lnTo>
                  <a:pt x="1764" y="19419"/>
                </a:lnTo>
                <a:lnTo>
                  <a:pt x="2317" y="19419"/>
                </a:lnTo>
                <a:lnTo>
                  <a:pt x="2363" y="19263"/>
                </a:lnTo>
                <a:lnTo>
                  <a:pt x="2409" y="19107"/>
                </a:lnTo>
                <a:lnTo>
                  <a:pt x="3015" y="19107"/>
                </a:lnTo>
                <a:lnTo>
                  <a:pt x="3622" y="19107"/>
                </a:lnTo>
                <a:lnTo>
                  <a:pt x="3622" y="20095"/>
                </a:lnTo>
                <a:lnTo>
                  <a:pt x="3622" y="21080"/>
                </a:lnTo>
                <a:lnTo>
                  <a:pt x="12393" y="21080"/>
                </a:lnTo>
                <a:lnTo>
                  <a:pt x="21164" y="21080"/>
                </a:lnTo>
                <a:lnTo>
                  <a:pt x="21164" y="16927"/>
                </a:lnTo>
                <a:cubicBezTo>
                  <a:pt x="21164" y="14192"/>
                  <a:pt x="21178" y="12774"/>
                  <a:pt x="21207" y="12774"/>
                </a:cubicBezTo>
                <a:cubicBezTo>
                  <a:pt x="21264" y="12774"/>
                  <a:pt x="21264" y="12529"/>
                  <a:pt x="21207" y="12487"/>
                </a:cubicBezTo>
                <a:cubicBezTo>
                  <a:pt x="21147" y="12443"/>
                  <a:pt x="21147" y="9191"/>
                  <a:pt x="21207" y="9191"/>
                </a:cubicBezTo>
                <a:cubicBezTo>
                  <a:pt x="21231" y="9191"/>
                  <a:pt x="21251" y="9133"/>
                  <a:pt x="21251" y="9063"/>
                </a:cubicBezTo>
                <a:cubicBezTo>
                  <a:pt x="21251" y="8994"/>
                  <a:pt x="21231" y="8923"/>
                  <a:pt x="21207" y="8905"/>
                </a:cubicBezTo>
                <a:cubicBezTo>
                  <a:pt x="21178" y="8884"/>
                  <a:pt x="21164" y="7701"/>
                  <a:pt x="21164" y="5527"/>
                </a:cubicBezTo>
                <a:lnTo>
                  <a:pt x="21164" y="2181"/>
                </a:lnTo>
                <a:lnTo>
                  <a:pt x="20836" y="2181"/>
                </a:lnTo>
                <a:lnTo>
                  <a:pt x="20509" y="2181"/>
                </a:lnTo>
                <a:lnTo>
                  <a:pt x="20509" y="1401"/>
                </a:lnTo>
                <a:lnTo>
                  <a:pt x="20509" y="624"/>
                </a:lnTo>
                <a:lnTo>
                  <a:pt x="18087" y="624"/>
                </a:lnTo>
                <a:lnTo>
                  <a:pt x="15665" y="624"/>
                </a:lnTo>
                <a:close/>
                <a:moveTo>
                  <a:pt x="3011" y="11786"/>
                </a:moveTo>
                <a:lnTo>
                  <a:pt x="3011" y="12254"/>
                </a:lnTo>
                <a:lnTo>
                  <a:pt x="3011" y="12721"/>
                </a:lnTo>
                <a:lnTo>
                  <a:pt x="3142" y="12721"/>
                </a:lnTo>
                <a:cubicBezTo>
                  <a:pt x="3257" y="12721"/>
                  <a:pt x="3273" y="12739"/>
                  <a:pt x="3273" y="12870"/>
                </a:cubicBezTo>
                <a:cubicBezTo>
                  <a:pt x="3273" y="12987"/>
                  <a:pt x="3244" y="13033"/>
                  <a:pt x="3142" y="13084"/>
                </a:cubicBezTo>
                <a:cubicBezTo>
                  <a:pt x="3014" y="13147"/>
                  <a:pt x="3011" y="13158"/>
                  <a:pt x="3011" y="13506"/>
                </a:cubicBezTo>
                <a:lnTo>
                  <a:pt x="3011" y="13863"/>
                </a:lnTo>
                <a:lnTo>
                  <a:pt x="3381" y="13863"/>
                </a:lnTo>
                <a:lnTo>
                  <a:pt x="3753" y="13863"/>
                </a:lnTo>
                <a:lnTo>
                  <a:pt x="3753" y="13504"/>
                </a:lnTo>
                <a:lnTo>
                  <a:pt x="3753" y="13143"/>
                </a:lnTo>
                <a:lnTo>
                  <a:pt x="3600" y="13077"/>
                </a:lnTo>
                <a:cubicBezTo>
                  <a:pt x="3475" y="13024"/>
                  <a:pt x="3448" y="12985"/>
                  <a:pt x="3448" y="12866"/>
                </a:cubicBezTo>
                <a:cubicBezTo>
                  <a:pt x="3448" y="12735"/>
                  <a:pt x="3462" y="12721"/>
                  <a:pt x="3600" y="12721"/>
                </a:cubicBezTo>
                <a:lnTo>
                  <a:pt x="3753" y="12721"/>
                </a:lnTo>
                <a:lnTo>
                  <a:pt x="3753" y="12254"/>
                </a:lnTo>
                <a:lnTo>
                  <a:pt x="3753" y="11786"/>
                </a:lnTo>
                <a:lnTo>
                  <a:pt x="3381" y="11786"/>
                </a:lnTo>
                <a:lnTo>
                  <a:pt x="3011" y="11786"/>
                </a:lnTo>
                <a:close/>
                <a:moveTo>
                  <a:pt x="2728" y="12046"/>
                </a:moveTo>
                <a:cubicBezTo>
                  <a:pt x="2690" y="12046"/>
                  <a:pt x="2648" y="12081"/>
                  <a:pt x="2634" y="12124"/>
                </a:cubicBezTo>
                <a:cubicBezTo>
                  <a:pt x="2620" y="12167"/>
                  <a:pt x="2570" y="12201"/>
                  <a:pt x="2524" y="12201"/>
                </a:cubicBezTo>
                <a:cubicBezTo>
                  <a:pt x="2430" y="12201"/>
                  <a:pt x="2378" y="12317"/>
                  <a:pt x="2416" y="12437"/>
                </a:cubicBezTo>
                <a:cubicBezTo>
                  <a:pt x="2436" y="12498"/>
                  <a:pt x="2504" y="12514"/>
                  <a:pt x="2704" y="12507"/>
                </a:cubicBezTo>
                <a:cubicBezTo>
                  <a:pt x="2839" y="12502"/>
                  <a:pt x="2914" y="12495"/>
                  <a:pt x="2945" y="12475"/>
                </a:cubicBezTo>
                <a:cubicBezTo>
                  <a:pt x="2952" y="12470"/>
                  <a:pt x="2957" y="12464"/>
                  <a:pt x="2959" y="12457"/>
                </a:cubicBezTo>
                <a:cubicBezTo>
                  <a:pt x="2965" y="12437"/>
                  <a:pt x="2949" y="12409"/>
                  <a:pt x="2915" y="12369"/>
                </a:cubicBezTo>
                <a:cubicBezTo>
                  <a:pt x="2875" y="12320"/>
                  <a:pt x="2875" y="12305"/>
                  <a:pt x="2915" y="12305"/>
                </a:cubicBezTo>
                <a:cubicBezTo>
                  <a:pt x="2944" y="12305"/>
                  <a:pt x="2967" y="12283"/>
                  <a:pt x="2967" y="12254"/>
                </a:cubicBezTo>
                <a:cubicBezTo>
                  <a:pt x="2967" y="12226"/>
                  <a:pt x="2941" y="12201"/>
                  <a:pt x="2907" y="12201"/>
                </a:cubicBezTo>
                <a:cubicBezTo>
                  <a:pt x="2890" y="12201"/>
                  <a:pt x="2871" y="12194"/>
                  <a:pt x="2856" y="12179"/>
                </a:cubicBezTo>
                <a:cubicBezTo>
                  <a:pt x="2840" y="12165"/>
                  <a:pt x="2827" y="12146"/>
                  <a:pt x="2820" y="12124"/>
                </a:cubicBezTo>
                <a:cubicBezTo>
                  <a:pt x="2807" y="12081"/>
                  <a:pt x="2765" y="12046"/>
                  <a:pt x="2728" y="12046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79" name="Group"/>
          <p:cNvGrpSpPr/>
          <p:nvPr/>
        </p:nvGrpSpPr>
        <p:grpSpPr>
          <a:xfrm>
            <a:off x="12755577" y="6137473"/>
            <a:ext cx="12394775" cy="6279615"/>
            <a:chOff x="12700" y="12700"/>
            <a:chExt cx="12394774" cy="6279614"/>
          </a:xfrm>
        </p:grpSpPr>
        <p:pic>
          <p:nvPicPr>
            <p:cNvPr id="277" name="Picture1.png" descr="Picture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700" y="12700"/>
              <a:ext cx="12394775" cy="6279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78" y="0"/>
                  </a:moveTo>
                  <a:lnTo>
                    <a:pt x="21567" y="10734"/>
                  </a:lnTo>
                  <a:lnTo>
                    <a:pt x="21555" y="21513"/>
                  </a:lnTo>
                  <a:lnTo>
                    <a:pt x="10766" y="21534"/>
                  </a:lnTo>
                  <a:lnTo>
                    <a:pt x="0" y="21556"/>
                  </a:lnTo>
                  <a:lnTo>
                    <a:pt x="10789" y="21578"/>
                  </a:lnTo>
                  <a:lnTo>
                    <a:pt x="21600" y="21600"/>
                  </a:lnTo>
                  <a:lnTo>
                    <a:pt x="21589" y="10777"/>
                  </a:lnTo>
                  <a:lnTo>
                    <a:pt x="21578" y="0"/>
                  </a:lnTo>
                  <a:close/>
                  <a:moveTo>
                    <a:pt x="1593" y="2788"/>
                  </a:moveTo>
                  <a:lnTo>
                    <a:pt x="1593" y="3353"/>
                  </a:lnTo>
                  <a:cubicBezTo>
                    <a:pt x="1593" y="3898"/>
                    <a:pt x="1590" y="3919"/>
                    <a:pt x="1483" y="3919"/>
                  </a:cubicBezTo>
                  <a:cubicBezTo>
                    <a:pt x="1375" y="3919"/>
                    <a:pt x="1372" y="3937"/>
                    <a:pt x="1372" y="4529"/>
                  </a:cubicBezTo>
                  <a:cubicBezTo>
                    <a:pt x="1372" y="5122"/>
                    <a:pt x="1375" y="5138"/>
                    <a:pt x="1483" y="5138"/>
                  </a:cubicBezTo>
                  <a:lnTo>
                    <a:pt x="1593" y="5138"/>
                  </a:lnTo>
                  <a:lnTo>
                    <a:pt x="1593" y="6315"/>
                  </a:lnTo>
                  <a:lnTo>
                    <a:pt x="1593" y="7490"/>
                  </a:lnTo>
                  <a:lnTo>
                    <a:pt x="2075" y="7490"/>
                  </a:lnTo>
                  <a:lnTo>
                    <a:pt x="2556" y="7490"/>
                  </a:lnTo>
                  <a:lnTo>
                    <a:pt x="2612" y="7228"/>
                  </a:lnTo>
                  <a:lnTo>
                    <a:pt x="2666" y="6967"/>
                  </a:lnTo>
                  <a:lnTo>
                    <a:pt x="4963" y="6967"/>
                  </a:lnTo>
                  <a:lnTo>
                    <a:pt x="7259" y="6967"/>
                  </a:lnTo>
                  <a:lnTo>
                    <a:pt x="7259" y="8819"/>
                  </a:lnTo>
                  <a:cubicBezTo>
                    <a:pt x="7258" y="9836"/>
                    <a:pt x="7246" y="10757"/>
                    <a:pt x="7231" y="10865"/>
                  </a:cubicBezTo>
                  <a:cubicBezTo>
                    <a:pt x="7207" y="11040"/>
                    <a:pt x="7177" y="11061"/>
                    <a:pt x="6944" y="11061"/>
                  </a:cubicBezTo>
                  <a:lnTo>
                    <a:pt x="6684" y="11061"/>
                  </a:lnTo>
                  <a:lnTo>
                    <a:pt x="6677" y="11541"/>
                  </a:lnTo>
                  <a:cubicBezTo>
                    <a:pt x="6673" y="11804"/>
                    <a:pt x="6668" y="12067"/>
                    <a:pt x="6666" y="12126"/>
                  </a:cubicBezTo>
                  <a:cubicBezTo>
                    <a:pt x="6663" y="12185"/>
                    <a:pt x="6697" y="12248"/>
                    <a:pt x="6739" y="12264"/>
                  </a:cubicBezTo>
                  <a:cubicBezTo>
                    <a:pt x="6799" y="12287"/>
                    <a:pt x="6817" y="12233"/>
                    <a:pt x="6817" y="12025"/>
                  </a:cubicBezTo>
                  <a:cubicBezTo>
                    <a:pt x="6817" y="11845"/>
                    <a:pt x="6838" y="11758"/>
                    <a:pt x="6883" y="11758"/>
                  </a:cubicBezTo>
                  <a:cubicBezTo>
                    <a:pt x="6936" y="11758"/>
                    <a:pt x="6949" y="11894"/>
                    <a:pt x="6949" y="12455"/>
                  </a:cubicBezTo>
                  <a:lnTo>
                    <a:pt x="6949" y="13151"/>
                  </a:lnTo>
                  <a:lnTo>
                    <a:pt x="7077" y="13151"/>
                  </a:lnTo>
                  <a:cubicBezTo>
                    <a:pt x="7172" y="13151"/>
                    <a:pt x="7211" y="13201"/>
                    <a:pt x="7231" y="13347"/>
                  </a:cubicBezTo>
                  <a:cubicBezTo>
                    <a:pt x="7264" y="13588"/>
                    <a:pt x="7268" y="14806"/>
                    <a:pt x="7236" y="14806"/>
                  </a:cubicBezTo>
                  <a:cubicBezTo>
                    <a:pt x="7223" y="14806"/>
                    <a:pt x="7093" y="14688"/>
                    <a:pt x="6948" y="14544"/>
                  </a:cubicBezTo>
                  <a:lnTo>
                    <a:pt x="6684" y="14280"/>
                  </a:lnTo>
                  <a:lnTo>
                    <a:pt x="6684" y="14587"/>
                  </a:lnTo>
                  <a:lnTo>
                    <a:pt x="6684" y="14893"/>
                  </a:lnTo>
                  <a:lnTo>
                    <a:pt x="6308" y="14893"/>
                  </a:lnTo>
                  <a:lnTo>
                    <a:pt x="5931" y="14893"/>
                  </a:lnTo>
                  <a:lnTo>
                    <a:pt x="5931" y="14589"/>
                  </a:lnTo>
                  <a:lnTo>
                    <a:pt x="5931" y="14283"/>
                  </a:lnTo>
                  <a:lnTo>
                    <a:pt x="4736" y="14283"/>
                  </a:lnTo>
                  <a:lnTo>
                    <a:pt x="3541" y="14283"/>
                  </a:lnTo>
                  <a:lnTo>
                    <a:pt x="3541" y="14066"/>
                  </a:lnTo>
                  <a:lnTo>
                    <a:pt x="3541" y="13848"/>
                  </a:lnTo>
                  <a:lnTo>
                    <a:pt x="2302" y="13848"/>
                  </a:lnTo>
                  <a:cubicBezTo>
                    <a:pt x="1115" y="13848"/>
                    <a:pt x="1062" y="13855"/>
                    <a:pt x="1062" y="14013"/>
                  </a:cubicBezTo>
                  <a:cubicBezTo>
                    <a:pt x="1062" y="14193"/>
                    <a:pt x="965" y="14304"/>
                    <a:pt x="869" y="14233"/>
                  </a:cubicBezTo>
                  <a:cubicBezTo>
                    <a:pt x="825" y="14199"/>
                    <a:pt x="809" y="14277"/>
                    <a:pt x="809" y="14540"/>
                  </a:cubicBezTo>
                  <a:cubicBezTo>
                    <a:pt x="809" y="14734"/>
                    <a:pt x="826" y="14893"/>
                    <a:pt x="847" y="14893"/>
                  </a:cubicBezTo>
                  <a:cubicBezTo>
                    <a:pt x="868" y="14893"/>
                    <a:pt x="885" y="14854"/>
                    <a:pt x="885" y="14806"/>
                  </a:cubicBezTo>
                  <a:cubicBezTo>
                    <a:pt x="885" y="14754"/>
                    <a:pt x="921" y="14762"/>
                    <a:pt x="974" y="14826"/>
                  </a:cubicBezTo>
                  <a:cubicBezTo>
                    <a:pt x="1078" y="14955"/>
                    <a:pt x="1090" y="15288"/>
                    <a:pt x="996" y="15472"/>
                  </a:cubicBezTo>
                  <a:cubicBezTo>
                    <a:pt x="959" y="15544"/>
                    <a:pt x="930" y="15560"/>
                    <a:pt x="930" y="15509"/>
                  </a:cubicBezTo>
                  <a:cubicBezTo>
                    <a:pt x="930" y="15458"/>
                    <a:pt x="900" y="15416"/>
                    <a:pt x="863" y="15416"/>
                  </a:cubicBezTo>
                  <a:cubicBezTo>
                    <a:pt x="788" y="15416"/>
                    <a:pt x="774" y="15552"/>
                    <a:pt x="841" y="15633"/>
                  </a:cubicBezTo>
                  <a:cubicBezTo>
                    <a:pt x="865" y="15663"/>
                    <a:pt x="885" y="15764"/>
                    <a:pt x="885" y="15857"/>
                  </a:cubicBezTo>
                  <a:cubicBezTo>
                    <a:pt x="885" y="16092"/>
                    <a:pt x="1008" y="16069"/>
                    <a:pt x="1031" y="15830"/>
                  </a:cubicBezTo>
                  <a:cubicBezTo>
                    <a:pt x="1042" y="15722"/>
                    <a:pt x="1053" y="15876"/>
                    <a:pt x="1056" y="16171"/>
                  </a:cubicBezTo>
                  <a:cubicBezTo>
                    <a:pt x="1060" y="16531"/>
                    <a:pt x="1044" y="16720"/>
                    <a:pt x="1007" y="16746"/>
                  </a:cubicBezTo>
                  <a:cubicBezTo>
                    <a:pt x="930" y="16799"/>
                    <a:pt x="836" y="16719"/>
                    <a:pt x="866" y="16626"/>
                  </a:cubicBezTo>
                  <a:cubicBezTo>
                    <a:pt x="879" y="16583"/>
                    <a:pt x="869" y="16548"/>
                    <a:pt x="842" y="16548"/>
                  </a:cubicBezTo>
                  <a:cubicBezTo>
                    <a:pt x="816" y="16548"/>
                    <a:pt x="782" y="16608"/>
                    <a:pt x="768" y="16682"/>
                  </a:cubicBezTo>
                  <a:cubicBezTo>
                    <a:pt x="745" y="16797"/>
                    <a:pt x="734" y="16793"/>
                    <a:pt x="685" y="16660"/>
                  </a:cubicBezTo>
                  <a:cubicBezTo>
                    <a:pt x="596" y="16422"/>
                    <a:pt x="561" y="16584"/>
                    <a:pt x="625" y="16933"/>
                  </a:cubicBezTo>
                  <a:cubicBezTo>
                    <a:pt x="688" y="17280"/>
                    <a:pt x="727" y="17317"/>
                    <a:pt x="793" y="17092"/>
                  </a:cubicBezTo>
                  <a:cubicBezTo>
                    <a:pt x="836" y="16949"/>
                    <a:pt x="838" y="16949"/>
                    <a:pt x="840" y="17098"/>
                  </a:cubicBezTo>
                  <a:cubicBezTo>
                    <a:pt x="840" y="17185"/>
                    <a:pt x="859" y="17233"/>
                    <a:pt x="881" y="17206"/>
                  </a:cubicBezTo>
                  <a:cubicBezTo>
                    <a:pt x="971" y="17096"/>
                    <a:pt x="1062" y="17269"/>
                    <a:pt x="1062" y="17550"/>
                  </a:cubicBezTo>
                  <a:cubicBezTo>
                    <a:pt x="1062" y="17856"/>
                    <a:pt x="975" y="17996"/>
                    <a:pt x="889" y="17827"/>
                  </a:cubicBezTo>
                  <a:cubicBezTo>
                    <a:pt x="850" y="17750"/>
                    <a:pt x="827" y="17757"/>
                    <a:pt x="795" y="17856"/>
                  </a:cubicBezTo>
                  <a:cubicBezTo>
                    <a:pt x="757" y="17970"/>
                    <a:pt x="747" y="17969"/>
                    <a:pt x="710" y="17857"/>
                  </a:cubicBezTo>
                  <a:cubicBezTo>
                    <a:pt x="646" y="17660"/>
                    <a:pt x="605" y="17815"/>
                    <a:pt x="651" y="18083"/>
                  </a:cubicBezTo>
                  <a:cubicBezTo>
                    <a:pt x="704" y="18397"/>
                    <a:pt x="786" y="18443"/>
                    <a:pt x="838" y="18189"/>
                  </a:cubicBezTo>
                  <a:cubicBezTo>
                    <a:pt x="877" y="17999"/>
                    <a:pt x="880" y="18004"/>
                    <a:pt x="883" y="18268"/>
                  </a:cubicBezTo>
                  <a:cubicBezTo>
                    <a:pt x="886" y="18597"/>
                    <a:pt x="940" y="18635"/>
                    <a:pt x="1008" y="18355"/>
                  </a:cubicBezTo>
                  <a:cubicBezTo>
                    <a:pt x="1050" y="18187"/>
                    <a:pt x="1057" y="18223"/>
                    <a:pt x="1060" y="18616"/>
                  </a:cubicBezTo>
                  <a:lnTo>
                    <a:pt x="1062" y="19073"/>
                  </a:lnTo>
                  <a:lnTo>
                    <a:pt x="863" y="19073"/>
                  </a:lnTo>
                  <a:cubicBezTo>
                    <a:pt x="754" y="19073"/>
                    <a:pt x="664" y="19035"/>
                    <a:pt x="664" y="18987"/>
                  </a:cubicBezTo>
                  <a:cubicBezTo>
                    <a:pt x="664" y="18939"/>
                    <a:pt x="594" y="18900"/>
                    <a:pt x="509" y="18900"/>
                  </a:cubicBezTo>
                  <a:cubicBezTo>
                    <a:pt x="362" y="18900"/>
                    <a:pt x="354" y="18914"/>
                    <a:pt x="354" y="19199"/>
                  </a:cubicBezTo>
                  <a:cubicBezTo>
                    <a:pt x="354" y="19529"/>
                    <a:pt x="427" y="19692"/>
                    <a:pt x="472" y="19462"/>
                  </a:cubicBezTo>
                  <a:cubicBezTo>
                    <a:pt x="498" y="19326"/>
                    <a:pt x="503" y="19325"/>
                    <a:pt x="542" y="19461"/>
                  </a:cubicBezTo>
                  <a:cubicBezTo>
                    <a:pt x="564" y="19541"/>
                    <a:pt x="626" y="19599"/>
                    <a:pt x="678" y="19589"/>
                  </a:cubicBezTo>
                  <a:cubicBezTo>
                    <a:pt x="731" y="19579"/>
                    <a:pt x="809" y="19599"/>
                    <a:pt x="852" y="19636"/>
                  </a:cubicBezTo>
                  <a:cubicBezTo>
                    <a:pt x="895" y="19672"/>
                    <a:pt x="959" y="19680"/>
                    <a:pt x="996" y="19652"/>
                  </a:cubicBezTo>
                  <a:cubicBezTo>
                    <a:pt x="1036" y="19621"/>
                    <a:pt x="1062" y="19652"/>
                    <a:pt x="1062" y="19730"/>
                  </a:cubicBezTo>
                  <a:cubicBezTo>
                    <a:pt x="1062" y="19839"/>
                    <a:pt x="1241" y="19858"/>
                    <a:pt x="2302" y="19858"/>
                  </a:cubicBezTo>
                  <a:lnTo>
                    <a:pt x="3541" y="19858"/>
                  </a:lnTo>
                  <a:lnTo>
                    <a:pt x="3541" y="19552"/>
                  </a:lnTo>
                  <a:lnTo>
                    <a:pt x="3541" y="19248"/>
                  </a:lnTo>
                  <a:lnTo>
                    <a:pt x="5024" y="19248"/>
                  </a:lnTo>
                  <a:lnTo>
                    <a:pt x="6507" y="19248"/>
                  </a:lnTo>
                  <a:lnTo>
                    <a:pt x="6507" y="18681"/>
                  </a:lnTo>
                  <a:cubicBezTo>
                    <a:pt x="6507" y="18165"/>
                    <a:pt x="6515" y="18116"/>
                    <a:pt x="6599" y="18116"/>
                  </a:cubicBezTo>
                  <a:cubicBezTo>
                    <a:pt x="6684" y="18116"/>
                    <a:pt x="6691" y="18160"/>
                    <a:pt x="6682" y="18660"/>
                  </a:cubicBezTo>
                  <a:cubicBezTo>
                    <a:pt x="6677" y="18959"/>
                    <a:pt x="6675" y="19489"/>
                    <a:pt x="6678" y="19836"/>
                  </a:cubicBezTo>
                  <a:cubicBezTo>
                    <a:pt x="6681" y="20184"/>
                    <a:pt x="6694" y="20467"/>
                    <a:pt x="6707" y="20467"/>
                  </a:cubicBezTo>
                  <a:cubicBezTo>
                    <a:pt x="6719" y="20467"/>
                    <a:pt x="7007" y="20192"/>
                    <a:pt x="7348" y="19857"/>
                  </a:cubicBezTo>
                  <a:lnTo>
                    <a:pt x="7967" y="19247"/>
                  </a:lnTo>
                  <a:lnTo>
                    <a:pt x="7967" y="18377"/>
                  </a:lnTo>
                  <a:lnTo>
                    <a:pt x="7967" y="17506"/>
                  </a:lnTo>
                  <a:lnTo>
                    <a:pt x="8784" y="17506"/>
                  </a:lnTo>
                  <a:cubicBezTo>
                    <a:pt x="9541" y="17506"/>
                    <a:pt x="9605" y="17518"/>
                    <a:pt x="9647" y="17671"/>
                  </a:cubicBezTo>
                  <a:cubicBezTo>
                    <a:pt x="9684" y="17809"/>
                    <a:pt x="9673" y="17846"/>
                    <a:pt x="9582" y="17891"/>
                  </a:cubicBezTo>
                  <a:cubicBezTo>
                    <a:pt x="9438" y="17962"/>
                    <a:pt x="9443" y="18081"/>
                    <a:pt x="9594" y="18185"/>
                  </a:cubicBezTo>
                  <a:lnTo>
                    <a:pt x="9716" y="18268"/>
                  </a:lnTo>
                  <a:lnTo>
                    <a:pt x="9594" y="18332"/>
                  </a:lnTo>
                  <a:cubicBezTo>
                    <a:pt x="9450" y="18407"/>
                    <a:pt x="9439" y="18509"/>
                    <a:pt x="9561" y="18638"/>
                  </a:cubicBezTo>
                  <a:cubicBezTo>
                    <a:pt x="9610" y="18689"/>
                    <a:pt x="9649" y="18789"/>
                    <a:pt x="9649" y="18859"/>
                  </a:cubicBezTo>
                  <a:cubicBezTo>
                    <a:pt x="9649" y="18929"/>
                    <a:pt x="9610" y="18987"/>
                    <a:pt x="9561" y="18987"/>
                  </a:cubicBezTo>
                  <a:cubicBezTo>
                    <a:pt x="9512" y="18987"/>
                    <a:pt x="9472" y="19044"/>
                    <a:pt x="9472" y="19117"/>
                  </a:cubicBezTo>
                  <a:cubicBezTo>
                    <a:pt x="9472" y="19217"/>
                    <a:pt x="9529" y="19248"/>
                    <a:pt x="9716" y="19248"/>
                  </a:cubicBezTo>
                  <a:cubicBezTo>
                    <a:pt x="9903" y="19248"/>
                    <a:pt x="9959" y="19217"/>
                    <a:pt x="9959" y="19117"/>
                  </a:cubicBezTo>
                  <a:cubicBezTo>
                    <a:pt x="9959" y="19041"/>
                    <a:pt x="9917" y="18984"/>
                    <a:pt x="9860" y="18980"/>
                  </a:cubicBezTo>
                  <a:lnTo>
                    <a:pt x="9760" y="18975"/>
                  </a:lnTo>
                  <a:lnTo>
                    <a:pt x="9860" y="18881"/>
                  </a:lnTo>
                  <a:cubicBezTo>
                    <a:pt x="9991" y="18756"/>
                    <a:pt x="9985" y="18671"/>
                    <a:pt x="9838" y="18569"/>
                  </a:cubicBezTo>
                  <a:lnTo>
                    <a:pt x="9716" y="18486"/>
                  </a:lnTo>
                  <a:lnTo>
                    <a:pt x="9838" y="18422"/>
                  </a:lnTo>
                  <a:cubicBezTo>
                    <a:pt x="9981" y="18347"/>
                    <a:pt x="9995" y="18236"/>
                    <a:pt x="9871" y="18159"/>
                  </a:cubicBezTo>
                  <a:cubicBezTo>
                    <a:pt x="9822" y="18128"/>
                    <a:pt x="9782" y="18072"/>
                    <a:pt x="9782" y="18033"/>
                  </a:cubicBezTo>
                  <a:cubicBezTo>
                    <a:pt x="9782" y="17994"/>
                    <a:pt x="9822" y="17942"/>
                    <a:pt x="9871" y="17917"/>
                  </a:cubicBezTo>
                  <a:cubicBezTo>
                    <a:pt x="9973" y="17864"/>
                    <a:pt x="9990" y="17681"/>
                    <a:pt x="9893" y="17681"/>
                  </a:cubicBezTo>
                  <a:cubicBezTo>
                    <a:pt x="9855" y="17681"/>
                    <a:pt x="9826" y="17598"/>
                    <a:pt x="9825" y="17484"/>
                  </a:cubicBezTo>
                  <a:cubicBezTo>
                    <a:pt x="9824" y="17376"/>
                    <a:pt x="9813" y="17063"/>
                    <a:pt x="9799" y="16788"/>
                  </a:cubicBezTo>
                  <a:cubicBezTo>
                    <a:pt x="9774" y="16295"/>
                    <a:pt x="9776" y="16287"/>
                    <a:pt x="9889" y="16287"/>
                  </a:cubicBezTo>
                  <a:cubicBezTo>
                    <a:pt x="10019" y="16287"/>
                    <a:pt x="10018" y="16290"/>
                    <a:pt x="9960" y="15988"/>
                  </a:cubicBezTo>
                  <a:lnTo>
                    <a:pt x="9917" y="15764"/>
                  </a:lnTo>
                  <a:lnTo>
                    <a:pt x="11938" y="15764"/>
                  </a:lnTo>
                  <a:cubicBezTo>
                    <a:pt x="13689" y="15764"/>
                    <a:pt x="13948" y="15781"/>
                    <a:pt x="13874" y="15887"/>
                  </a:cubicBezTo>
                  <a:cubicBezTo>
                    <a:pt x="13827" y="15955"/>
                    <a:pt x="13768" y="15986"/>
                    <a:pt x="13744" y="15955"/>
                  </a:cubicBezTo>
                  <a:cubicBezTo>
                    <a:pt x="13719" y="15925"/>
                    <a:pt x="13594" y="15890"/>
                    <a:pt x="13467" y="15879"/>
                  </a:cubicBezTo>
                  <a:cubicBezTo>
                    <a:pt x="13236" y="15859"/>
                    <a:pt x="13234" y="15861"/>
                    <a:pt x="13234" y="16116"/>
                  </a:cubicBezTo>
                  <a:cubicBezTo>
                    <a:pt x="13234" y="16258"/>
                    <a:pt x="13254" y="16374"/>
                    <a:pt x="13278" y="16374"/>
                  </a:cubicBezTo>
                  <a:cubicBezTo>
                    <a:pt x="13303" y="16374"/>
                    <a:pt x="13323" y="16305"/>
                    <a:pt x="13324" y="16222"/>
                  </a:cubicBezTo>
                  <a:cubicBezTo>
                    <a:pt x="13325" y="16076"/>
                    <a:pt x="13327" y="16076"/>
                    <a:pt x="13370" y="16222"/>
                  </a:cubicBezTo>
                  <a:cubicBezTo>
                    <a:pt x="13407" y="16344"/>
                    <a:pt x="13478" y="16374"/>
                    <a:pt x="13724" y="16374"/>
                  </a:cubicBezTo>
                  <a:lnTo>
                    <a:pt x="14031" y="16374"/>
                  </a:lnTo>
                  <a:lnTo>
                    <a:pt x="14031" y="16069"/>
                  </a:lnTo>
                  <a:cubicBezTo>
                    <a:pt x="14031" y="15771"/>
                    <a:pt x="14035" y="15764"/>
                    <a:pt x="14208" y="15764"/>
                  </a:cubicBezTo>
                  <a:cubicBezTo>
                    <a:pt x="14382" y="15764"/>
                    <a:pt x="14385" y="15770"/>
                    <a:pt x="14385" y="16078"/>
                  </a:cubicBezTo>
                  <a:cubicBezTo>
                    <a:pt x="14385" y="16293"/>
                    <a:pt x="14402" y="16379"/>
                    <a:pt x="14440" y="16351"/>
                  </a:cubicBezTo>
                  <a:cubicBezTo>
                    <a:pt x="14471" y="16329"/>
                    <a:pt x="14700" y="16180"/>
                    <a:pt x="14949" y="16019"/>
                  </a:cubicBezTo>
                  <a:lnTo>
                    <a:pt x="15403" y="15727"/>
                  </a:lnTo>
                  <a:lnTo>
                    <a:pt x="15403" y="15057"/>
                  </a:lnTo>
                  <a:cubicBezTo>
                    <a:pt x="15403" y="14391"/>
                    <a:pt x="15402" y="14387"/>
                    <a:pt x="15270" y="14297"/>
                  </a:cubicBezTo>
                  <a:lnTo>
                    <a:pt x="15137" y="14205"/>
                  </a:lnTo>
                  <a:lnTo>
                    <a:pt x="15137" y="12633"/>
                  </a:lnTo>
                  <a:lnTo>
                    <a:pt x="15137" y="11061"/>
                  </a:lnTo>
                  <a:lnTo>
                    <a:pt x="15669" y="11061"/>
                  </a:lnTo>
                  <a:cubicBezTo>
                    <a:pt x="16193" y="11061"/>
                    <a:pt x="16200" y="11063"/>
                    <a:pt x="16200" y="11261"/>
                  </a:cubicBezTo>
                  <a:cubicBezTo>
                    <a:pt x="16200" y="11656"/>
                    <a:pt x="16241" y="11670"/>
                    <a:pt x="17423" y="11670"/>
                  </a:cubicBezTo>
                  <a:cubicBezTo>
                    <a:pt x="18698" y="11670"/>
                    <a:pt x="18679" y="11680"/>
                    <a:pt x="18678" y="10989"/>
                  </a:cubicBezTo>
                  <a:cubicBezTo>
                    <a:pt x="18678" y="10765"/>
                    <a:pt x="18662" y="10532"/>
                    <a:pt x="18642" y="10472"/>
                  </a:cubicBezTo>
                  <a:cubicBezTo>
                    <a:pt x="18614" y="10386"/>
                    <a:pt x="18338" y="10366"/>
                    <a:pt x="17414" y="10384"/>
                  </a:cubicBezTo>
                  <a:lnTo>
                    <a:pt x="16222" y="10408"/>
                  </a:lnTo>
                  <a:lnTo>
                    <a:pt x="16208" y="10604"/>
                  </a:lnTo>
                  <a:cubicBezTo>
                    <a:pt x="16194" y="10795"/>
                    <a:pt x="16180" y="10799"/>
                    <a:pt x="15666" y="10799"/>
                  </a:cubicBezTo>
                  <a:lnTo>
                    <a:pt x="15137" y="10799"/>
                  </a:lnTo>
                  <a:lnTo>
                    <a:pt x="15137" y="8884"/>
                  </a:lnTo>
                  <a:lnTo>
                    <a:pt x="15137" y="6967"/>
                  </a:lnTo>
                  <a:lnTo>
                    <a:pt x="17793" y="6967"/>
                  </a:lnTo>
                  <a:cubicBezTo>
                    <a:pt x="20124" y="6967"/>
                    <a:pt x="20449" y="6951"/>
                    <a:pt x="20449" y="6836"/>
                  </a:cubicBezTo>
                  <a:cubicBezTo>
                    <a:pt x="20449" y="6722"/>
                    <a:pt x="20124" y="6707"/>
                    <a:pt x="17793" y="6707"/>
                  </a:cubicBezTo>
                  <a:lnTo>
                    <a:pt x="15137" y="6707"/>
                  </a:lnTo>
                  <a:lnTo>
                    <a:pt x="15137" y="6271"/>
                  </a:lnTo>
                  <a:lnTo>
                    <a:pt x="15137" y="5836"/>
                  </a:lnTo>
                  <a:lnTo>
                    <a:pt x="17793" y="5836"/>
                  </a:lnTo>
                  <a:cubicBezTo>
                    <a:pt x="20112" y="5836"/>
                    <a:pt x="20449" y="5819"/>
                    <a:pt x="20449" y="5706"/>
                  </a:cubicBezTo>
                  <a:cubicBezTo>
                    <a:pt x="20449" y="5594"/>
                    <a:pt x="20103" y="5572"/>
                    <a:pt x="17782" y="5542"/>
                  </a:cubicBezTo>
                  <a:cubicBezTo>
                    <a:pt x="16316" y="5524"/>
                    <a:pt x="15085" y="5498"/>
                    <a:pt x="15049" y="5485"/>
                  </a:cubicBezTo>
                  <a:cubicBezTo>
                    <a:pt x="15012" y="5472"/>
                    <a:pt x="14948" y="5491"/>
                    <a:pt x="14905" y="5527"/>
                  </a:cubicBezTo>
                  <a:cubicBezTo>
                    <a:pt x="14837" y="5585"/>
                    <a:pt x="14828" y="5538"/>
                    <a:pt x="14828" y="5148"/>
                  </a:cubicBezTo>
                  <a:lnTo>
                    <a:pt x="14828" y="4703"/>
                  </a:lnTo>
                  <a:lnTo>
                    <a:pt x="17638" y="4703"/>
                  </a:lnTo>
                  <a:cubicBezTo>
                    <a:pt x="20420" y="4703"/>
                    <a:pt x="20449" y="4702"/>
                    <a:pt x="20449" y="4529"/>
                  </a:cubicBezTo>
                  <a:cubicBezTo>
                    <a:pt x="20449" y="4357"/>
                    <a:pt x="20420" y="4355"/>
                    <a:pt x="17636" y="4355"/>
                  </a:cubicBezTo>
                  <a:lnTo>
                    <a:pt x="14823" y="4355"/>
                  </a:lnTo>
                  <a:lnTo>
                    <a:pt x="14837" y="3941"/>
                  </a:lnTo>
                  <a:lnTo>
                    <a:pt x="14850" y="3527"/>
                  </a:lnTo>
                  <a:lnTo>
                    <a:pt x="17649" y="3504"/>
                  </a:lnTo>
                  <a:cubicBezTo>
                    <a:pt x="20097" y="3485"/>
                    <a:pt x="20449" y="3466"/>
                    <a:pt x="20449" y="3353"/>
                  </a:cubicBezTo>
                  <a:cubicBezTo>
                    <a:pt x="20449" y="3239"/>
                    <a:pt x="20106" y="3223"/>
                    <a:pt x="17680" y="3223"/>
                  </a:cubicBezTo>
                  <a:cubicBezTo>
                    <a:pt x="15762" y="3223"/>
                    <a:pt x="14883" y="3193"/>
                    <a:pt x="14820" y="3127"/>
                  </a:cubicBezTo>
                  <a:cubicBezTo>
                    <a:pt x="14755" y="3059"/>
                    <a:pt x="14717" y="3059"/>
                    <a:pt x="14682" y="3127"/>
                  </a:cubicBezTo>
                  <a:cubicBezTo>
                    <a:pt x="14647" y="3195"/>
                    <a:pt x="12916" y="3223"/>
                    <a:pt x="8643" y="3223"/>
                  </a:cubicBezTo>
                  <a:lnTo>
                    <a:pt x="2654" y="3223"/>
                  </a:lnTo>
                  <a:lnTo>
                    <a:pt x="2603" y="3005"/>
                  </a:lnTo>
                  <a:cubicBezTo>
                    <a:pt x="2554" y="2792"/>
                    <a:pt x="2542" y="2788"/>
                    <a:pt x="2073" y="2788"/>
                  </a:cubicBezTo>
                  <a:lnTo>
                    <a:pt x="1593" y="2788"/>
                  </a:lnTo>
                  <a:close/>
                  <a:moveTo>
                    <a:pt x="18903" y="8617"/>
                  </a:moveTo>
                  <a:cubicBezTo>
                    <a:pt x="18859" y="8605"/>
                    <a:pt x="18804" y="8818"/>
                    <a:pt x="18782" y="9109"/>
                  </a:cubicBezTo>
                  <a:cubicBezTo>
                    <a:pt x="18764" y="9335"/>
                    <a:pt x="18770" y="9421"/>
                    <a:pt x="18800" y="9363"/>
                  </a:cubicBezTo>
                  <a:cubicBezTo>
                    <a:pt x="18858" y="9248"/>
                    <a:pt x="18951" y="8693"/>
                    <a:pt x="18921" y="8636"/>
                  </a:cubicBezTo>
                  <a:cubicBezTo>
                    <a:pt x="18916" y="8624"/>
                    <a:pt x="18910" y="8618"/>
                    <a:pt x="18903" y="8617"/>
                  </a:cubicBezTo>
                  <a:close/>
                  <a:moveTo>
                    <a:pt x="16353" y="8618"/>
                  </a:moveTo>
                  <a:cubicBezTo>
                    <a:pt x="16271" y="8603"/>
                    <a:pt x="16194" y="8683"/>
                    <a:pt x="16174" y="8840"/>
                  </a:cubicBezTo>
                  <a:cubicBezTo>
                    <a:pt x="16129" y="9193"/>
                    <a:pt x="16178" y="9324"/>
                    <a:pt x="16331" y="9264"/>
                  </a:cubicBezTo>
                  <a:cubicBezTo>
                    <a:pt x="16417" y="9230"/>
                    <a:pt x="16465" y="9246"/>
                    <a:pt x="16465" y="9309"/>
                  </a:cubicBezTo>
                  <a:cubicBezTo>
                    <a:pt x="16465" y="9495"/>
                    <a:pt x="16552" y="9405"/>
                    <a:pt x="16620" y="9149"/>
                  </a:cubicBezTo>
                  <a:cubicBezTo>
                    <a:pt x="16704" y="8828"/>
                    <a:pt x="16704" y="8765"/>
                    <a:pt x="16622" y="8827"/>
                  </a:cubicBezTo>
                  <a:cubicBezTo>
                    <a:pt x="16586" y="8854"/>
                    <a:pt x="16528" y="8819"/>
                    <a:pt x="16492" y="8749"/>
                  </a:cubicBezTo>
                  <a:cubicBezTo>
                    <a:pt x="16452" y="8670"/>
                    <a:pt x="16402" y="8627"/>
                    <a:pt x="16353" y="8618"/>
                  </a:cubicBezTo>
                  <a:close/>
                  <a:moveTo>
                    <a:pt x="18550" y="8619"/>
                  </a:moveTo>
                  <a:cubicBezTo>
                    <a:pt x="18536" y="8618"/>
                    <a:pt x="18524" y="8638"/>
                    <a:pt x="18515" y="8688"/>
                  </a:cubicBezTo>
                  <a:cubicBezTo>
                    <a:pt x="18491" y="8816"/>
                    <a:pt x="18324" y="8836"/>
                    <a:pt x="18324" y="8709"/>
                  </a:cubicBezTo>
                  <a:cubicBezTo>
                    <a:pt x="18324" y="8594"/>
                    <a:pt x="18160" y="8597"/>
                    <a:pt x="18124" y="8713"/>
                  </a:cubicBezTo>
                  <a:cubicBezTo>
                    <a:pt x="18108" y="8763"/>
                    <a:pt x="18118" y="8857"/>
                    <a:pt x="18145" y="8922"/>
                  </a:cubicBezTo>
                  <a:cubicBezTo>
                    <a:pt x="18183" y="9011"/>
                    <a:pt x="18181" y="9052"/>
                    <a:pt x="18138" y="9086"/>
                  </a:cubicBezTo>
                  <a:cubicBezTo>
                    <a:pt x="18096" y="9120"/>
                    <a:pt x="18094" y="9150"/>
                    <a:pt x="18132" y="9204"/>
                  </a:cubicBezTo>
                  <a:cubicBezTo>
                    <a:pt x="18160" y="9243"/>
                    <a:pt x="18280" y="9275"/>
                    <a:pt x="18398" y="9273"/>
                  </a:cubicBezTo>
                  <a:cubicBezTo>
                    <a:pt x="18600" y="9271"/>
                    <a:pt x="18613" y="9257"/>
                    <a:pt x="18627" y="9023"/>
                  </a:cubicBezTo>
                  <a:cubicBezTo>
                    <a:pt x="18638" y="8825"/>
                    <a:pt x="18590" y="8624"/>
                    <a:pt x="18550" y="8619"/>
                  </a:cubicBezTo>
                  <a:close/>
                  <a:moveTo>
                    <a:pt x="19524" y="8619"/>
                  </a:moveTo>
                  <a:cubicBezTo>
                    <a:pt x="19510" y="8618"/>
                    <a:pt x="19498" y="8638"/>
                    <a:pt x="19488" y="8688"/>
                  </a:cubicBezTo>
                  <a:cubicBezTo>
                    <a:pt x="19477" y="8747"/>
                    <a:pt x="19431" y="8797"/>
                    <a:pt x="19387" y="8797"/>
                  </a:cubicBezTo>
                  <a:cubicBezTo>
                    <a:pt x="19342" y="8797"/>
                    <a:pt x="19295" y="8747"/>
                    <a:pt x="19283" y="8688"/>
                  </a:cubicBezTo>
                  <a:cubicBezTo>
                    <a:pt x="19266" y="8606"/>
                    <a:pt x="19249" y="8611"/>
                    <a:pt x="19213" y="8709"/>
                  </a:cubicBezTo>
                  <a:cubicBezTo>
                    <a:pt x="19171" y="8824"/>
                    <a:pt x="19161" y="8825"/>
                    <a:pt x="19124" y="8712"/>
                  </a:cubicBezTo>
                  <a:cubicBezTo>
                    <a:pt x="19059" y="8514"/>
                    <a:pt x="19018" y="8671"/>
                    <a:pt x="19065" y="8943"/>
                  </a:cubicBezTo>
                  <a:cubicBezTo>
                    <a:pt x="19099" y="9146"/>
                    <a:pt x="19135" y="9190"/>
                    <a:pt x="19278" y="9212"/>
                  </a:cubicBezTo>
                  <a:cubicBezTo>
                    <a:pt x="19372" y="9226"/>
                    <a:pt x="19459" y="9257"/>
                    <a:pt x="19471" y="9280"/>
                  </a:cubicBezTo>
                  <a:cubicBezTo>
                    <a:pt x="19521" y="9379"/>
                    <a:pt x="19587" y="9246"/>
                    <a:pt x="19601" y="9019"/>
                  </a:cubicBezTo>
                  <a:cubicBezTo>
                    <a:pt x="19612" y="8823"/>
                    <a:pt x="19564" y="8623"/>
                    <a:pt x="19524" y="8619"/>
                  </a:cubicBezTo>
                  <a:close/>
                  <a:moveTo>
                    <a:pt x="20189" y="8622"/>
                  </a:moveTo>
                  <a:cubicBezTo>
                    <a:pt x="20120" y="8622"/>
                    <a:pt x="20108" y="8678"/>
                    <a:pt x="20117" y="8948"/>
                  </a:cubicBezTo>
                  <a:cubicBezTo>
                    <a:pt x="20124" y="9128"/>
                    <a:pt x="20131" y="9287"/>
                    <a:pt x="20134" y="9302"/>
                  </a:cubicBezTo>
                  <a:cubicBezTo>
                    <a:pt x="20137" y="9317"/>
                    <a:pt x="20164" y="9299"/>
                    <a:pt x="20193" y="9264"/>
                  </a:cubicBezTo>
                  <a:cubicBezTo>
                    <a:pt x="20223" y="9228"/>
                    <a:pt x="20310" y="9207"/>
                    <a:pt x="20388" y="9217"/>
                  </a:cubicBezTo>
                  <a:cubicBezTo>
                    <a:pt x="20522" y="9235"/>
                    <a:pt x="20529" y="9220"/>
                    <a:pt x="20522" y="8951"/>
                  </a:cubicBezTo>
                  <a:cubicBezTo>
                    <a:pt x="20517" y="8727"/>
                    <a:pt x="20494" y="8660"/>
                    <a:pt x="20416" y="8638"/>
                  </a:cubicBezTo>
                  <a:cubicBezTo>
                    <a:pt x="20361" y="8623"/>
                    <a:pt x="20316" y="8653"/>
                    <a:pt x="20316" y="8704"/>
                  </a:cubicBezTo>
                  <a:cubicBezTo>
                    <a:pt x="20316" y="8755"/>
                    <a:pt x="20349" y="8797"/>
                    <a:pt x="20388" y="8797"/>
                  </a:cubicBezTo>
                  <a:cubicBezTo>
                    <a:pt x="20447" y="8797"/>
                    <a:pt x="20450" y="8821"/>
                    <a:pt x="20406" y="8926"/>
                  </a:cubicBezTo>
                  <a:cubicBezTo>
                    <a:pt x="20338" y="9086"/>
                    <a:pt x="20272" y="9019"/>
                    <a:pt x="20272" y="8791"/>
                  </a:cubicBezTo>
                  <a:cubicBezTo>
                    <a:pt x="20272" y="8684"/>
                    <a:pt x="20242" y="8622"/>
                    <a:pt x="20189" y="8622"/>
                  </a:cubicBezTo>
                  <a:close/>
                  <a:moveTo>
                    <a:pt x="17500" y="8626"/>
                  </a:moveTo>
                  <a:cubicBezTo>
                    <a:pt x="17467" y="8631"/>
                    <a:pt x="17437" y="8682"/>
                    <a:pt x="17434" y="8775"/>
                  </a:cubicBezTo>
                  <a:cubicBezTo>
                    <a:pt x="17430" y="8915"/>
                    <a:pt x="17427" y="8914"/>
                    <a:pt x="17408" y="8769"/>
                  </a:cubicBezTo>
                  <a:cubicBezTo>
                    <a:pt x="17395" y="8666"/>
                    <a:pt x="17355" y="8621"/>
                    <a:pt x="17292" y="8638"/>
                  </a:cubicBezTo>
                  <a:cubicBezTo>
                    <a:pt x="17215" y="8660"/>
                    <a:pt x="17196" y="8724"/>
                    <a:pt x="17196" y="8963"/>
                  </a:cubicBezTo>
                  <a:cubicBezTo>
                    <a:pt x="17196" y="9127"/>
                    <a:pt x="17221" y="9278"/>
                    <a:pt x="17251" y="9298"/>
                  </a:cubicBezTo>
                  <a:cubicBezTo>
                    <a:pt x="17290" y="9323"/>
                    <a:pt x="17299" y="9249"/>
                    <a:pt x="17284" y="9042"/>
                  </a:cubicBezTo>
                  <a:cubicBezTo>
                    <a:pt x="17262" y="8756"/>
                    <a:pt x="17262" y="8755"/>
                    <a:pt x="17310" y="8992"/>
                  </a:cubicBezTo>
                  <a:cubicBezTo>
                    <a:pt x="17362" y="9248"/>
                    <a:pt x="17483" y="9321"/>
                    <a:pt x="17483" y="9096"/>
                  </a:cubicBezTo>
                  <a:cubicBezTo>
                    <a:pt x="17483" y="9021"/>
                    <a:pt x="17503" y="8984"/>
                    <a:pt x="17528" y="9014"/>
                  </a:cubicBezTo>
                  <a:cubicBezTo>
                    <a:pt x="17552" y="9043"/>
                    <a:pt x="17572" y="9145"/>
                    <a:pt x="17572" y="9238"/>
                  </a:cubicBezTo>
                  <a:cubicBezTo>
                    <a:pt x="17572" y="9448"/>
                    <a:pt x="17642" y="9460"/>
                    <a:pt x="17672" y="9254"/>
                  </a:cubicBezTo>
                  <a:cubicBezTo>
                    <a:pt x="17685" y="9170"/>
                    <a:pt x="17711" y="9025"/>
                    <a:pt x="17730" y="8933"/>
                  </a:cubicBezTo>
                  <a:cubicBezTo>
                    <a:pt x="17758" y="8798"/>
                    <a:pt x="17750" y="8778"/>
                    <a:pt x="17689" y="8824"/>
                  </a:cubicBezTo>
                  <a:cubicBezTo>
                    <a:pt x="17642" y="8860"/>
                    <a:pt x="17604" y="8832"/>
                    <a:pt x="17588" y="8752"/>
                  </a:cubicBezTo>
                  <a:cubicBezTo>
                    <a:pt x="17570" y="8662"/>
                    <a:pt x="17533" y="8621"/>
                    <a:pt x="17500" y="8626"/>
                  </a:cubicBezTo>
                  <a:close/>
                  <a:moveTo>
                    <a:pt x="19863" y="8648"/>
                  </a:moveTo>
                  <a:cubicBezTo>
                    <a:pt x="19732" y="8669"/>
                    <a:pt x="19718" y="8698"/>
                    <a:pt x="19710" y="8977"/>
                  </a:cubicBezTo>
                  <a:cubicBezTo>
                    <a:pt x="19701" y="9278"/>
                    <a:pt x="19704" y="9283"/>
                    <a:pt x="19854" y="9249"/>
                  </a:cubicBezTo>
                  <a:cubicBezTo>
                    <a:pt x="20010" y="9213"/>
                    <a:pt x="20047" y="9085"/>
                    <a:pt x="19953" y="8900"/>
                  </a:cubicBezTo>
                  <a:cubicBezTo>
                    <a:pt x="19912" y="8819"/>
                    <a:pt x="19912" y="8797"/>
                    <a:pt x="19953" y="8797"/>
                  </a:cubicBezTo>
                  <a:cubicBezTo>
                    <a:pt x="19982" y="8797"/>
                    <a:pt x="20007" y="8758"/>
                    <a:pt x="20007" y="8711"/>
                  </a:cubicBezTo>
                  <a:cubicBezTo>
                    <a:pt x="20007" y="8663"/>
                    <a:pt x="19942" y="8635"/>
                    <a:pt x="19863" y="8648"/>
                  </a:cubicBezTo>
                  <a:close/>
                  <a:moveTo>
                    <a:pt x="15536" y="8652"/>
                  </a:moveTo>
                  <a:cubicBezTo>
                    <a:pt x="15429" y="8652"/>
                    <a:pt x="15406" y="8682"/>
                    <a:pt x="15429" y="8790"/>
                  </a:cubicBezTo>
                  <a:cubicBezTo>
                    <a:pt x="15445" y="8866"/>
                    <a:pt x="15468" y="8995"/>
                    <a:pt x="15480" y="9079"/>
                  </a:cubicBezTo>
                  <a:cubicBezTo>
                    <a:pt x="15492" y="9163"/>
                    <a:pt x="15517" y="9232"/>
                    <a:pt x="15536" y="9232"/>
                  </a:cubicBezTo>
                  <a:cubicBezTo>
                    <a:pt x="15555" y="9232"/>
                    <a:pt x="15580" y="9163"/>
                    <a:pt x="15593" y="9079"/>
                  </a:cubicBezTo>
                  <a:cubicBezTo>
                    <a:pt x="15605" y="8995"/>
                    <a:pt x="15628" y="8866"/>
                    <a:pt x="15644" y="8790"/>
                  </a:cubicBezTo>
                  <a:cubicBezTo>
                    <a:pt x="15667" y="8682"/>
                    <a:pt x="15643" y="8652"/>
                    <a:pt x="15536" y="8652"/>
                  </a:cubicBezTo>
                  <a:close/>
                  <a:moveTo>
                    <a:pt x="17929" y="8652"/>
                  </a:moveTo>
                  <a:cubicBezTo>
                    <a:pt x="17869" y="8643"/>
                    <a:pt x="17802" y="8737"/>
                    <a:pt x="17823" y="8847"/>
                  </a:cubicBezTo>
                  <a:cubicBezTo>
                    <a:pt x="17852" y="8993"/>
                    <a:pt x="17953" y="9010"/>
                    <a:pt x="17995" y="8876"/>
                  </a:cubicBezTo>
                  <a:cubicBezTo>
                    <a:pt x="18012" y="8824"/>
                    <a:pt x="18006" y="8744"/>
                    <a:pt x="17983" y="8698"/>
                  </a:cubicBezTo>
                  <a:cubicBezTo>
                    <a:pt x="17968" y="8669"/>
                    <a:pt x="17949" y="8655"/>
                    <a:pt x="17929" y="8652"/>
                  </a:cubicBezTo>
                  <a:close/>
                  <a:moveTo>
                    <a:pt x="16908" y="8741"/>
                  </a:moveTo>
                  <a:cubicBezTo>
                    <a:pt x="16889" y="8741"/>
                    <a:pt x="16871" y="8771"/>
                    <a:pt x="16840" y="8832"/>
                  </a:cubicBezTo>
                  <a:cubicBezTo>
                    <a:pt x="16783" y="8944"/>
                    <a:pt x="16781" y="8990"/>
                    <a:pt x="16829" y="9097"/>
                  </a:cubicBezTo>
                  <a:cubicBezTo>
                    <a:pt x="16901" y="9259"/>
                    <a:pt x="16901" y="9258"/>
                    <a:pt x="16981" y="9101"/>
                  </a:cubicBezTo>
                  <a:cubicBezTo>
                    <a:pt x="17040" y="8985"/>
                    <a:pt x="17040" y="8955"/>
                    <a:pt x="16978" y="8834"/>
                  </a:cubicBezTo>
                  <a:cubicBezTo>
                    <a:pt x="16946" y="8772"/>
                    <a:pt x="16927" y="8741"/>
                    <a:pt x="16908" y="8741"/>
                  </a:cubicBezTo>
                  <a:close/>
                  <a:moveTo>
                    <a:pt x="15890" y="8797"/>
                  </a:moveTo>
                  <a:cubicBezTo>
                    <a:pt x="15787" y="8797"/>
                    <a:pt x="15757" y="8835"/>
                    <a:pt x="15757" y="8970"/>
                  </a:cubicBezTo>
                  <a:cubicBezTo>
                    <a:pt x="15757" y="9106"/>
                    <a:pt x="15787" y="9145"/>
                    <a:pt x="15890" y="9145"/>
                  </a:cubicBezTo>
                  <a:cubicBezTo>
                    <a:pt x="15993" y="9145"/>
                    <a:pt x="16023" y="9106"/>
                    <a:pt x="16023" y="8970"/>
                  </a:cubicBezTo>
                  <a:cubicBezTo>
                    <a:pt x="16023" y="8835"/>
                    <a:pt x="15993" y="8797"/>
                    <a:pt x="15890" y="8797"/>
                  </a:cubicBezTo>
                  <a:close/>
                  <a:moveTo>
                    <a:pt x="16943" y="11743"/>
                  </a:moveTo>
                  <a:cubicBezTo>
                    <a:pt x="16902" y="11750"/>
                    <a:pt x="16864" y="11873"/>
                    <a:pt x="16864" y="12065"/>
                  </a:cubicBezTo>
                  <a:cubicBezTo>
                    <a:pt x="16864" y="12364"/>
                    <a:pt x="16868" y="12371"/>
                    <a:pt x="17020" y="12338"/>
                  </a:cubicBezTo>
                  <a:cubicBezTo>
                    <a:pt x="17106" y="12319"/>
                    <a:pt x="17187" y="12337"/>
                    <a:pt x="17200" y="12379"/>
                  </a:cubicBezTo>
                  <a:cubicBezTo>
                    <a:pt x="17213" y="12420"/>
                    <a:pt x="17307" y="12430"/>
                    <a:pt x="17409" y="12399"/>
                  </a:cubicBezTo>
                  <a:cubicBezTo>
                    <a:pt x="17627" y="12333"/>
                    <a:pt x="17599" y="12366"/>
                    <a:pt x="17635" y="12133"/>
                  </a:cubicBezTo>
                  <a:cubicBezTo>
                    <a:pt x="17663" y="11951"/>
                    <a:pt x="17653" y="11944"/>
                    <a:pt x="17397" y="11960"/>
                  </a:cubicBezTo>
                  <a:cubicBezTo>
                    <a:pt x="17208" y="11971"/>
                    <a:pt x="17129" y="11944"/>
                    <a:pt x="17129" y="11867"/>
                  </a:cubicBezTo>
                  <a:cubicBezTo>
                    <a:pt x="17129" y="11807"/>
                    <a:pt x="17109" y="11758"/>
                    <a:pt x="17085" y="11758"/>
                  </a:cubicBezTo>
                  <a:cubicBezTo>
                    <a:pt x="17061" y="11758"/>
                    <a:pt x="17039" y="11807"/>
                    <a:pt x="17037" y="11867"/>
                  </a:cubicBezTo>
                  <a:cubicBezTo>
                    <a:pt x="17035" y="11954"/>
                    <a:pt x="17030" y="11954"/>
                    <a:pt x="17012" y="11867"/>
                  </a:cubicBezTo>
                  <a:cubicBezTo>
                    <a:pt x="16993" y="11777"/>
                    <a:pt x="16968" y="11738"/>
                    <a:pt x="16943" y="11743"/>
                  </a:cubicBezTo>
                  <a:close/>
                  <a:moveTo>
                    <a:pt x="17918" y="11764"/>
                  </a:moveTo>
                  <a:cubicBezTo>
                    <a:pt x="17908" y="11774"/>
                    <a:pt x="17899" y="11796"/>
                    <a:pt x="17894" y="11827"/>
                  </a:cubicBezTo>
                  <a:cubicBezTo>
                    <a:pt x="17878" y="11915"/>
                    <a:pt x="17859" y="11916"/>
                    <a:pt x="17810" y="11835"/>
                  </a:cubicBezTo>
                  <a:cubicBezTo>
                    <a:pt x="17717" y="11684"/>
                    <a:pt x="17699" y="11776"/>
                    <a:pt x="17759" y="12091"/>
                  </a:cubicBezTo>
                  <a:cubicBezTo>
                    <a:pt x="17789" y="12243"/>
                    <a:pt x="17824" y="12368"/>
                    <a:pt x="17837" y="12368"/>
                  </a:cubicBezTo>
                  <a:cubicBezTo>
                    <a:pt x="17881" y="12368"/>
                    <a:pt x="17980" y="11835"/>
                    <a:pt x="17947" y="11774"/>
                  </a:cubicBezTo>
                  <a:cubicBezTo>
                    <a:pt x="17938" y="11757"/>
                    <a:pt x="17927" y="11755"/>
                    <a:pt x="17918" y="11764"/>
                  </a:cubicBezTo>
                  <a:close/>
                  <a:moveTo>
                    <a:pt x="9701" y="19380"/>
                  </a:moveTo>
                  <a:cubicBezTo>
                    <a:pt x="9680" y="19386"/>
                    <a:pt x="9659" y="19415"/>
                    <a:pt x="9632" y="19469"/>
                  </a:cubicBezTo>
                  <a:cubicBezTo>
                    <a:pt x="9548" y="19633"/>
                    <a:pt x="9544" y="19721"/>
                    <a:pt x="9607" y="19951"/>
                  </a:cubicBezTo>
                  <a:cubicBezTo>
                    <a:pt x="9658" y="20139"/>
                    <a:pt x="9659" y="20139"/>
                    <a:pt x="9756" y="20066"/>
                  </a:cubicBezTo>
                  <a:cubicBezTo>
                    <a:pt x="9843" y="20000"/>
                    <a:pt x="9849" y="19567"/>
                    <a:pt x="9764" y="19429"/>
                  </a:cubicBezTo>
                  <a:cubicBezTo>
                    <a:pt x="9740" y="19391"/>
                    <a:pt x="9721" y="19374"/>
                    <a:pt x="9701" y="1938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78" name="Rectangle"/>
            <p:cNvSpPr/>
            <p:nvPr/>
          </p:nvSpPr>
          <p:spPr>
            <a:xfrm>
              <a:off x="8770923" y="2281832"/>
              <a:ext cx="3139679" cy="5849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t Borri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Bot Borris</a:t>
            </a:r>
          </a:p>
        </p:txBody>
      </p:sp>
      <p:sp>
        <p:nvSpPr>
          <p:cNvPr id="282" name="YNEW = (Sy + (Vy * Sx) / Vx) % 32…"/>
          <p:cNvSpPr txBox="1"/>
          <p:nvPr>
            <p:ph type="body" sz="half" idx="4294967295"/>
          </p:nvPr>
        </p:nvSpPr>
        <p:spPr>
          <a:xfrm>
            <a:off x="1206500" y="4248504"/>
            <a:ext cx="952926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Y</a:t>
            </a:r>
            <a:r>
              <a:rPr baseline="-5999"/>
              <a:t>NEW</a:t>
            </a:r>
            <a:r>
              <a:t> = (Sy + (Vy * Sx) / Vx) % 32</a:t>
            </a:r>
          </a:p>
          <a:p>
            <a:pPr marL="889000" indent="-889000">
              <a:buSzPct val="100000"/>
              <a:buAutoNum type="arabicPeriod" startAt="1"/>
            </a:pPr>
            <a:r>
              <a:t>V</a:t>
            </a:r>
            <a:r>
              <a:rPr baseline="-5999"/>
              <a:t>Y</a:t>
            </a:r>
            <a:r>
              <a:t>  = VY * SX</a:t>
            </a:r>
          </a:p>
          <a:p>
            <a:pPr marL="889000" indent="-889000">
              <a:buSzPct val="100000"/>
              <a:buAutoNum type="arabicPeriod" startAt="1"/>
            </a:pPr>
            <a:r>
              <a:t>t = VY / Vx</a:t>
            </a:r>
          </a:p>
          <a:p>
            <a:pPr marL="889000" indent="-889000">
              <a:buSzPct val="100000"/>
              <a:buAutoNum type="arabicPeriod" startAt="1"/>
            </a:pPr>
            <a:r>
              <a:t>SY = SY (+/–) t</a:t>
            </a:r>
          </a:p>
          <a:p>
            <a:pPr marL="889000" indent="-889000">
              <a:buSzPct val="100000"/>
              <a:buAutoNum type="arabicPeriod" startAt="1"/>
            </a:pPr>
            <a:r>
              <a:t>SY = SY % 32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10077628" y="2508177"/>
            <a:ext cx="15275924" cy="7739334"/>
            <a:chOff x="15651" y="15603"/>
            <a:chExt cx="15275923" cy="7739333"/>
          </a:xfrm>
        </p:grpSpPr>
        <p:pic>
          <p:nvPicPr>
            <p:cNvPr id="283" name="Picture1.png" descr="Pictur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5651" y="15603"/>
              <a:ext cx="15275925" cy="773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78" y="0"/>
                  </a:moveTo>
                  <a:lnTo>
                    <a:pt x="21567" y="10735"/>
                  </a:lnTo>
                  <a:lnTo>
                    <a:pt x="21555" y="21512"/>
                  </a:lnTo>
                  <a:lnTo>
                    <a:pt x="10767" y="21535"/>
                  </a:lnTo>
                  <a:lnTo>
                    <a:pt x="0" y="21557"/>
                  </a:lnTo>
                  <a:lnTo>
                    <a:pt x="10789" y="21579"/>
                  </a:lnTo>
                  <a:lnTo>
                    <a:pt x="21600" y="21600"/>
                  </a:lnTo>
                  <a:lnTo>
                    <a:pt x="21589" y="10778"/>
                  </a:lnTo>
                  <a:lnTo>
                    <a:pt x="21578" y="0"/>
                  </a:lnTo>
                  <a:close/>
                  <a:moveTo>
                    <a:pt x="1594" y="2788"/>
                  </a:moveTo>
                  <a:lnTo>
                    <a:pt x="1594" y="3354"/>
                  </a:lnTo>
                  <a:cubicBezTo>
                    <a:pt x="1594" y="3900"/>
                    <a:pt x="1590" y="3920"/>
                    <a:pt x="1483" y="3920"/>
                  </a:cubicBezTo>
                  <a:cubicBezTo>
                    <a:pt x="1376" y="3920"/>
                    <a:pt x="1373" y="3937"/>
                    <a:pt x="1373" y="4529"/>
                  </a:cubicBezTo>
                  <a:cubicBezTo>
                    <a:pt x="1373" y="5121"/>
                    <a:pt x="1376" y="5139"/>
                    <a:pt x="1483" y="5139"/>
                  </a:cubicBezTo>
                  <a:lnTo>
                    <a:pt x="1594" y="5139"/>
                  </a:lnTo>
                  <a:lnTo>
                    <a:pt x="1594" y="6315"/>
                  </a:lnTo>
                  <a:lnTo>
                    <a:pt x="1594" y="7491"/>
                  </a:lnTo>
                  <a:lnTo>
                    <a:pt x="2075" y="7491"/>
                  </a:lnTo>
                  <a:lnTo>
                    <a:pt x="2557" y="7491"/>
                  </a:lnTo>
                  <a:lnTo>
                    <a:pt x="2612" y="7230"/>
                  </a:lnTo>
                  <a:lnTo>
                    <a:pt x="2667" y="6968"/>
                  </a:lnTo>
                  <a:lnTo>
                    <a:pt x="4963" y="6968"/>
                  </a:lnTo>
                  <a:lnTo>
                    <a:pt x="7259" y="6968"/>
                  </a:lnTo>
                  <a:lnTo>
                    <a:pt x="7259" y="8819"/>
                  </a:lnTo>
                  <a:cubicBezTo>
                    <a:pt x="7258" y="9837"/>
                    <a:pt x="7246" y="10758"/>
                    <a:pt x="7231" y="10866"/>
                  </a:cubicBezTo>
                  <a:cubicBezTo>
                    <a:pt x="7207" y="11041"/>
                    <a:pt x="7177" y="11062"/>
                    <a:pt x="6944" y="11062"/>
                  </a:cubicBezTo>
                  <a:lnTo>
                    <a:pt x="6684" y="11062"/>
                  </a:lnTo>
                  <a:lnTo>
                    <a:pt x="6677" y="11540"/>
                  </a:lnTo>
                  <a:cubicBezTo>
                    <a:pt x="6674" y="11804"/>
                    <a:pt x="6669" y="12068"/>
                    <a:pt x="6666" y="12128"/>
                  </a:cubicBezTo>
                  <a:cubicBezTo>
                    <a:pt x="6664" y="12187"/>
                    <a:pt x="6696" y="12248"/>
                    <a:pt x="6739" y="12264"/>
                  </a:cubicBezTo>
                  <a:cubicBezTo>
                    <a:pt x="6799" y="12287"/>
                    <a:pt x="6817" y="12234"/>
                    <a:pt x="6817" y="12026"/>
                  </a:cubicBezTo>
                  <a:cubicBezTo>
                    <a:pt x="6817" y="11846"/>
                    <a:pt x="6838" y="11759"/>
                    <a:pt x="6883" y="11759"/>
                  </a:cubicBezTo>
                  <a:cubicBezTo>
                    <a:pt x="6936" y="11759"/>
                    <a:pt x="6950" y="11894"/>
                    <a:pt x="6950" y="12455"/>
                  </a:cubicBezTo>
                  <a:lnTo>
                    <a:pt x="6950" y="13152"/>
                  </a:lnTo>
                  <a:lnTo>
                    <a:pt x="7077" y="13152"/>
                  </a:lnTo>
                  <a:cubicBezTo>
                    <a:pt x="7172" y="13152"/>
                    <a:pt x="7211" y="13202"/>
                    <a:pt x="7231" y="13348"/>
                  </a:cubicBezTo>
                  <a:cubicBezTo>
                    <a:pt x="7264" y="13590"/>
                    <a:pt x="7268" y="14807"/>
                    <a:pt x="7236" y="14807"/>
                  </a:cubicBezTo>
                  <a:cubicBezTo>
                    <a:pt x="7223" y="14807"/>
                    <a:pt x="7093" y="14689"/>
                    <a:pt x="6948" y="14544"/>
                  </a:cubicBezTo>
                  <a:lnTo>
                    <a:pt x="6684" y="14282"/>
                  </a:lnTo>
                  <a:lnTo>
                    <a:pt x="6684" y="14588"/>
                  </a:lnTo>
                  <a:lnTo>
                    <a:pt x="6684" y="14893"/>
                  </a:lnTo>
                  <a:lnTo>
                    <a:pt x="6308" y="14893"/>
                  </a:lnTo>
                  <a:lnTo>
                    <a:pt x="5932" y="14893"/>
                  </a:lnTo>
                  <a:lnTo>
                    <a:pt x="5932" y="14589"/>
                  </a:lnTo>
                  <a:lnTo>
                    <a:pt x="5932" y="14284"/>
                  </a:lnTo>
                  <a:lnTo>
                    <a:pt x="4736" y="14284"/>
                  </a:lnTo>
                  <a:lnTo>
                    <a:pt x="3541" y="14284"/>
                  </a:lnTo>
                  <a:lnTo>
                    <a:pt x="3541" y="14066"/>
                  </a:lnTo>
                  <a:lnTo>
                    <a:pt x="3541" y="13849"/>
                  </a:lnTo>
                  <a:lnTo>
                    <a:pt x="2302" y="13849"/>
                  </a:lnTo>
                  <a:cubicBezTo>
                    <a:pt x="1115" y="13849"/>
                    <a:pt x="1062" y="13856"/>
                    <a:pt x="1062" y="14014"/>
                  </a:cubicBezTo>
                  <a:cubicBezTo>
                    <a:pt x="1062" y="14194"/>
                    <a:pt x="965" y="14305"/>
                    <a:pt x="869" y="14233"/>
                  </a:cubicBezTo>
                  <a:cubicBezTo>
                    <a:pt x="824" y="14199"/>
                    <a:pt x="809" y="14279"/>
                    <a:pt x="809" y="14541"/>
                  </a:cubicBezTo>
                  <a:cubicBezTo>
                    <a:pt x="809" y="14735"/>
                    <a:pt x="826" y="14893"/>
                    <a:pt x="847" y="14893"/>
                  </a:cubicBezTo>
                  <a:cubicBezTo>
                    <a:pt x="868" y="14893"/>
                    <a:pt x="886" y="14854"/>
                    <a:pt x="886" y="14806"/>
                  </a:cubicBezTo>
                  <a:cubicBezTo>
                    <a:pt x="886" y="14754"/>
                    <a:pt x="922" y="14762"/>
                    <a:pt x="974" y="14827"/>
                  </a:cubicBezTo>
                  <a:cubicBezTo>
                    <a:pt x="1079" y="14955"/>
                    <a:pt x="1090" y="15288"/>
                    <a:pt x="996" y="15473"/>
                  </a:cubicBezTo>
                  <a:cubicBezTo>
                    <a:pt x="960" y="15544"/>
                    <a:pt x="930" y="15560"/>
                    <a:pt x="930" y="15509"/>
                  </a:cubicBezTo>
                  <a:cubicBezTo>
                    <a:pt x="930" y="15458"/>
                    <a:pt x="900" y="15416"/>
                    <a:pt x="863" y="15416"/>
                  </a:cubicBezTo>
                  <a:cubicBezTo>
                    <a:pt x="788" y="15416"/>
                    <a:pt x="774" y="15553"/>
                    <a:pt x="841" y="15634"/>
                  </a:cubicBezTo>
                  <a:cubicBezTo>
                    <a:pt x="866" y="15664"/>
                    <a:pt x="886" y="15764"/>
                    <a:pt x="886" y="15857"/>
                  </a:cubicBezTo>
                  <a:cubicBezTo>
                    <a:pt x="886" y="16092"/>
                    <a:pt x="1008" y="16070"/>
                    <a:pt x="1031" y="15830"/>
                  </a:cubicBezTo>
                  <a:cubicBezTo>
                    <a:pt x="1042" y="15723"/>
                    <a:pt x="1053" y="15876"/>
                    <a:pt x="1057" y="16171"/>
                  </a:cubicBezTo>
                  <a:cubicBezTo>
                    <a:pt x="1061" y="16532"/>
                    <a:pt x="1044" y="16721"/>
                    <a:pt x="1007" y="16746"/>
                  </a:cubicBezTo>
                  <a:cubicBezTo>
                    <a:pt x="930" y="16799"/>
                    <a:pt x="837" y="16721"/>
                    <a:pt x="866" y="16627"/>
                  </a:cubicBezTo>
                  <a:cubicBezTo>
                    <a:pt x="880" y="16584"/>
                    <a:pt x="869" y="16548"/>
                    <a:pt x="842" y="16548"/>
                  </a:cubicBezTo>
                  <a:cubicBezTo>
                    <a:pt x="816" y="16548"/>
                    <a:pt x="783" y="16609"/>
                    <a:pt x="768" y="16682"/>
                  </a:cubicBezTo>
                  <a:cubicBezTo>
                    <a:pt x="746" y="16797"/>
                    <a:pt x="734" y="16794"/>
                    <a:pt x="685" y="16660"/>
                  </a:cubicBezTo>
                  <a:cubicBezTo>
                    <a:pt x="596" y="16422"/>
                    <a:pt x="561" y="16585"/>
                    <a:pt x="625" y="16934"/>
                  </a:cubicBezTo>
                  <a:cubicBezTo>
                    <a:pt x="688" y="17281"/>
                    <a:pt x="727" y="17318"/>
                    <a:pt x="793" y="17093"/>
                  </a:cubicBezTo>
                  <a:cubicBezTo>
                    <a:pt x="836" y="16949"/>
                    <a:pt x="839" y="16949"/>
                    <a:pt x="840" y="17097"/>
                  </a:cubicBezTo>
                  <a:cubicBezTo>
                    <a:pt x="841" y="17184"/>
                    <a:pt x="859" y="17234"/>
                    <a:pt x="882" y="17207"/>
                  </a:cubicBezTo>
                  <a:cubicBezTo>
                    <a:pt x="972" y="17098"/>
                    <a:pt x="1062" y="17270"/>
                    <a:pt x="1062" y="17550"/>
                  </a:cubicBezTo>
                  <a:cubicBezTo>
                    <a:pt x="1062" y="17857"/>
                    <a:pt x="975" y="17996"/>
                    <a:pt x="889" y="17827"/>
                  </a:cubicBezTo>
                  <a:cubicBezTo>
                    <a:pt x="850" y="17750"/>
                    <a:pt x="827" y="17757"/>
                    <a:pt x="795" y="17856"/>
                  </a:cubicBezTo>
                  <a:cubicBezTo>
                    <a:pt x="758" y="17970"/>
                    <a:pt x="748" y="17970"/>
                    <a:pt x="711" y="17857"/>
                  </a:cubicBezTo>
                  <a:cubicBezTo>
                    <a:pt x="647" y="17660"/>
                    <a:pt x="606" y="17815"/>
                    <a:pt x="652" y="18083"/>
                  </a:cubicBezTo>
                  <a:cubicBezTo>
                    <a:pt x="705" y="18397"/>
                    <a:pt x="787" y="18443"/>
                    <a:pt x="838" y="18188"/>
                  </a:cubicBezTo>
                  <a:cubicBezTo>
                    <a:pt x="877" y="17999"/>
                    <a:pt x="880" y="18004"/>
                    <a:pt x="883" y="18268"/>
                  </a:cubicBezTo>
                  <a:cubicBezTo>
                    <a:pt x="886" y="18597"/>
                    <a:pt x="940" y="18635"/>
                    <a:pt x="1008" y="18356"/>
                  </a:cubicBezTo>
                  <a:cubicBezTo>
                    <a:pt x="1050" y="18187"/>
                    <a:pt x="1057" y="18224"/>
                    <a:pt x="1059" y="18617"/>
                  </a:cubicBezTo>
                  <a:lnTo>
                    <a:pt x="1062" y="19075"/>
                  </a:lnTo>
                  <a:lnTo>
                    <a:pt x="863" y="19075"/>
                  </a:lnTo>
                  <a:cubicBezTo>
                    <a:pt x="754" y="19075"/>
                    <a:pt x="664" y="19035"/>
                    <a:pt x="664" y="18987"/>
                  </a:cubicBezTo>
                  <a:cubicBezTo>
                    <a:pt x="664" y="18939"/>
                    <a:pt x="594" y="18900"/>
                    <a:pt x="509" y="18900"/>
                  </a:cubicBezTo>
                  <a:cubicBezTo>
                    <a:pt x="362" y="18900"/>
                    <a:pt x="354" y="18915"/>
                    <a:pt x="354" y="19200"/>
                  </a:cubicBezTo>
                  <a:cubicBezTo>
                    <a:pt x="354" y="19530"/>
                    <a:pt x="427" y="19692"/>
                    <a:pt x="472" y="19462"/>
                  </a:cubicBezTo>
                  <a:cubicBezTo>
                    <a:pt x="498" y="19326"/>
                    <a:pt x="503" y="19326"/>
                    <a:pt x="542" y="19462"/>
                  </a:cubicBezTo>
                  <a:cubicBezTo>
                    <a:pt x="564" y="19542"/>
                    <a:pt x="626" y="19600"/>
                    <a:pt x="679" y="19590"/>
                  </a:cubicBezTo>
                  <a:cubicBezTo>
                    <a:pt x="732" y="19580"/>
                    <a:pt x="810" y="19601"/>
                    <a:pt x="852" y="19637"/>
                  </a:cubicBezTo>
                  <a:cubicBezTo>
                    <a:pt x="895" y="19673"/>
                    <a:pt x="960" y="19680"/>
                    <a:pt x="996" y="19653"/>
                  </a:cubicBezTo>
                  <a:cubicBezTo>
                    <a:pt x="1037" y="19622"/>
                    <a:pt x="1062" y="19652"/>
                    <a:pt x="1062" y="19730"/>
                  </a:cubicBezTo>
                  <a:cubicBezTo>
                    <a:pt x="1062" y="19840"/>
                    <a:pt x="1242" y="19858"/>
                    <a:pt x="2302" y="19858"/>
                  </a:cubicBezTo>
                  <a:lnTo>
                    <a:pt x="3541" y="19858"/>
                  </a:lnTo>
                  <a:lnTo>
                    <a:pt x="3541" y="19553"/>
                  </a:lnTo>
                  <a:lnTo>
                    <a:pt x="3541" y="19248"/>
                  </a:lnTo>
                  <a:lnTo>
                    <a:pt x="5024" y="19248"/>
                  </a:lnTo>
                  <a:lnTo>
                    <a:pt x="6507" y="19248"/>
                  </a:lnTo>
                  <a:lnTo>
                    <a:pt x="6507" y="18682"/>
                  </a:lnTo>
                  <a:cubicBezTo>
                    <a:pt x="6507" y="18166"/>
                    <a:pt x="6515" y="18116"/>
                    <a:pt x="6599" y="18116"/>
                  </a:cubicBezTo>
                  <a:cubicBezTo>
                    <a:pt x="6684" y="18116"/>
                    <a:pt x="6691" y="18160"/>
                    <a:pt x="6683" y="18660"/>
                  </a:cubicBezTo>
                  <a:cubicBezTo>
                    <a:pt x="6678" y="18960"/>
                    <a:pt x="6676" y="19489"/>
                    <a:pt x="6678" y="19837"/>
                  </a:cubicBezTo>
                  <a:cubicBezTo>
                    <a:pt x="6681" y="20184"/>
                    <a:pt x="6694" y="20468"/>
                    <a:pt x="6707" y="20468"/>
                  </a:cubicBezTo>
                  <a:cubicBezTo>
                    <a:pt x="6719" y="20468"/>
                    <a:pt x="7008" y="20193"/>
                    <a:pt x="7349" y="19858"/>
                  </a:cubicBezTo>
                  <a:lnTo>
                    <a:pt x="7967" y="19247"/>
                  </a:lnTo>
                  <a:lnTo>
                    <a:pt x="7967" y="18377"/>
                  </a:lnTo>
                  <a:lnTo>
                    <a:pt x="7967" y="17506"/>
                  </a:lnTo>
                  <a:lnTo>
                    <a:pt x="8785" y="17506"/>
                  </a:lnTo>
                  <a:cubicBezTo>
                    <a:pt x="9542" y="17506"/>
                    <a:pt x="9605" y="17518"/>
                    <a:pt x="9647" y="17671"/>
                  </a:cubicBezTo>
                  <a:cubicBezTo>
                    <a:pt x="9685" y="17809"/>
                    <a:pt x="9674" y="17846"/>
                    <a:pt x="9582" y="17892"/>
                  </a:cubicBezTo>
                  <a:cubicBezTo>
                    <a:pt x="9438" y="17963"/>
                    <a:pt x="9443" y="18081"/>
                    <a:pt x="9594" y="18185"/>
                  </a:cubicBezTo>
                  <a:lnTo>
                    <a:pt x="9716" y="18269"/>
                  </a:lnTo>
                  <a:lnTo>
                    <a:pt x="9594" y="18332"/>
                  </a:lnTo>
                  <a:cubicBezTo>
                    <a:pt x="9450" y="18408"/>
                    <a:pt x="9439" y="18511"/>
                    <a:pt x="9561" y="18639"/>
                  </a:cubicBezTo>
                  <a:cubicBezTo>
                    <a:pt x="9609" y="18691"/>
                    <a:pt x="9649" y="18790"/>
                    <a:pt x="9649" y="18860"/>
                  </a:cubicBezTo>
                  <a:cubicBezTo>
                    <a:pt x="9649" y="18930"/>
                    <a:pt x="9609" y="18987"/>
                    <a:pt x="9561" y="18987"/>
                  </a:cubicBezTo>
                  <a:cubicBezTo>
                    <a:pt x="9511" y="18987"/>
                    <a:pt x="9472" y="19045"/>
                    <a:pt x="9472" y="19118"/>
                  </a:cubicBezTo>
                  <a:cubicBezTo>
                    <a:pt x="9472" y="19218"/>
                    <a:pt x="9529" y="19248"/>
                    <a:pt x="9716" y="19248"/>
                  </a:cubicBezTo>
                  <a:cubicBezTo>
                    <a:pt x="9902" y="19248"/>
                    <a:pt x="9959" y="19218"/>
                    <a:pt x="9959" y="19118"/>
                  </a:cubicBezTo>
                  <a:cubicBezTo>
                    <a:pt x="9959" y="19042"/>
                    <a:pt x="9917" y="18985"/>
                    <a:pt x="9860" y="18982"/>
                  </a:cubicBezTo>
                  <a:lnTo>
                    <a:pt x="9760" y="18975"/>
                  </a:lnTo>
                  <a:lnTo>
                    <a:pt x="9860" y="18881"/>
                  </a:lnTo>
                  <a:cubicBezTo>
                    <a:pt x="9991" y="18756"/>
                    <a:pt x="9985" y="18671"/>
                    <a:pt x="9837" y="18570"/>
                  </a:cubicBezTo>
                  <a:lnTo>
                    <a:pt x="9716" y="18486"/>
                  </a:lnTo>
                  <a:lnTo>
                    <a:pt x="9837" y="18422"/>
                  </a:lnTo>
                  <a:cubicBezTo>
                    <a:pt x="9981" y="18347"/>
                    <a:pt x="9994" y="18237"/>
                    <a:pt x="9870" y="18160"/>
                  </a:cubicBezTo>
                  <a:cubicBezTo>
                    <a:pt x="9822" y="18129"/>
                    <a:pt x="9782" y="18073"/>
                    <a:pt x="9782" y="18033"/>
                  </a:cubicBezTo>
                  <a:cubicBezTo>
                    <a:pt x="9782" y="17994"/>
                    <a:pt x="9822" y="17942"/>
                    <a:pt x="9870" y="17917"/>
                  </a:cubicBezTo>
                  <a:cubicBezTo>
                    <a:pt x="9973" y="17864"/>
                    <a:pt x="9991" y="17681"/>
                    <a:pt x="9893" y="17681"/>
                  </a:cubicBezTo>
                  <a:cubicBezTo>
                    <a:pt x="9855" y="17681"/>
                    <a:pt x="9827" y="17599"/>
                    <a:pt x="9826" y="17485"/>
                  </a:cubicBezTo>
                  <a:cubicBezTo>
                    <a:pt x="9824" y="17377"/>
                    <a:pt x="9812" y="17064"/>
                    <a:pt x="9799" y="16788"/>
                  </a:cubicBezTo>
                  <a:cubicBezTo>
                    <a:pt x="9774" y="16295"/>
                    <a:pt x="9775" y="16287"/>
                    <a:pt x="9888" y="16287"/>
                  </a:cubicBezTo>
                  <a:cubicBezTo>
                    <a:pt x="10019" y="16287"/>
                    <a:pt x="10018" y="16289"/>
                    <a:pt x="9960" y="15988"/>
                  </a:cubicBezTo>
                  <a:lnTo>
                    <a:pt x="9917" y="15765"/>
                  </a:lnTo>
                  <a:lnTo>
                    <a:pt x="11938" y="15765"/>
                  </a:lnTo>
                  <a:cubicBezTo>
                    <a:pt x="13689" y="15765"/>
                    <a:pt x="13948" y="15781"/>
                    <a:pt x="13874" y="15888"/>
                  </a:cubicBezTo>
                  <a:cubicBezTo>
                    <a:pt x="13827" y="15956"/>
                    <a:pt x="13769" y="15986"/>
                    <a:pt x="13744" y="15955"/>
                  </a:cubicBezTo>
                  <a:cubicBezTo>
                    <a:pt x="13720" y="15925"/>
                    <a:pt x="13595" y="15891"/>
                    <a:pt x="13467" y="15880"/>
                  </a:cubicBezTo>
                  <a:cubicBezTo>
                    <a:pt x="13237" y="15860"/>
                    <a:pt x="13235" y="15862"/>
                    <a:pt x="13235" y="16117"/>
                  </a:cubicBezTo>
                  <a:cubicBezTo>
                    <a:pt x="13235" y="16259"/>
                    <a:pt x="13255" y="16374"/>
                    <a:pt x="13279" y="16374"/>
                  </a:cubicBezTo>
                  <a:cubicBezTo>
                    <a:pt x="13303" y="16374"/>
                    <a:pt x="13324" y="16306"/>
                    <a:pt x="13324" y="16222"/>
                  </a:cubicBezTo>
                  <a:cubicBezTo>
                    <a:pt x="13326" y="16077"/>
                    <a:pt x="13328" y="16077"/>
                    <a:pt x="13371" y="16222"/>
                  </a:cubicBezTo>
                  <a:cubicBezTo>
                    <a:pt x="13407" y="16344"/>
                    <a:pt x="13477" y="16374"/>
                    <a:pt x="13723" y="16374"/>
                  </a:cubicBezTo>
                  <a:lnTo>
                    <a:pt x="14031" y="16374"/>
                  </a:lnTo>
                  <a:lnTo>
                    <a:pt x="14031" y="16070"/>
                  </a:lnTo>
                  <a:cubicBezTo>
                    <a:pt x="14031" y="15772"/>
                    <a:pt x="14035" y="15765"/>
                    <a:pt x="14208" y="15765"/>
                  </a:cubicBezTo>
                  <a:cubicBezTo>
                    <a:pt x="14382" y="15765"/>
                    <a:pt x="14385" y="15770"/>
                    <a:pt x="14385" y="16078"/>
                  </a:cubicBezTo>
                  <a:cubicBezTo>
                    <a:pt x="14385" y="16294"/>
                    <a:pt x="14403" y="16380"/>
                    <a:pt x="14441" y="16352"/>
                  </a:cubicBezTo>
                  <a:cubicBezTo>
                    <a:pt x="14471" y="16330"/>
                    <a:pt x="14700" y="16180"/>
                    <a:pt x="14950" y="16020"/>
                  </a:cubicBezTo>
                  <a:lnTo>
                    <a:pt x="15404" y="15727"/>
                  </a:lnTo>
                  <a:lnTo>
                    <a:pt x="15404" y="15058"/>
                  </a:lnTo>
                  <a:cubicBezTo>
                    <a:pt x="15404" y="14392"/>
                    <a:pt x="15403" y="14388"/>
                    <a:pt x="15271" y="14297"/>
                  </a:cubicBezTo>
                  <a:lnTo>
                    <a:pt x="15138" y="14207"/>
                  </a:lnTo>
                  <a:lnTo>
                    <a:pt x="15138" y="12634"/>
                  </a:lnTo>
                  <a:lnTo>
                    <a:pt x="15138" y="11062"/>
                  </a:lnTo>
                  <a:lnTo>
                    <a:pt x="15669" y="11062"/>
                  </a:lnTo>
                  <a:cubicBezTo>
                    <a:pt x="16194" y="11062"/>
                    <a:pt x="16200" y="11063"/>
                    <a:pt x="16200" y="11261"/>
                  </a:cubicBezTo>
                  <a:cubicBezTo>
                    <a:pt x="16200" y="11657"/>
                    <a:pt x="16242" y="11671"/>
                    <a:pt x="17423" y="11671"/>
                  </a:cubicBezTo>
                  <a:cubicBezTo>
                    <a:pt x="18698" y="11671"/>
                    <a:pt x="18679" y="11681"/>
                    <a:pt x="18678" y="10990"/>
                  </a:cubicBezTo>
                  <a:cubicBezTo>
                    <a:pt x="18678" y="10766"/>
                    <a:pt x="18661" y="10532"/>
                    <a:pt x="18642" y="10472"/>
                  </a:cubicBezTo>
                  <a:cubicBezTo>
                    <a:pt x="18614" y="10386"/>
                    <a:pt x="18338" y="10367"/>
                    <a:pt x="17414" y="10385"/>
                  </a:cubicBezTo>
                  <a:lnTo>
                    <a:pt x="16222" y="10408"/>
                  </a:lnTo>
                  <a:lnTo>
                    <a:pt x="16208" y="10605"/>
                  </a:lnTo>
                  <a:cubicBezTo>
                    <a:pt x="16195" y="10795"/>
                    <a:pt x="16180" y="10801"/>
                    <a:pt x="15666" y="10801"/>
                  </a:cubicBezTo>
                  <a:lnTo>
                    <a:pt x="15138" y="10801"/>
                  </a:lnTo>
                  <a:lnTo>
                    <a:pt x="15138" y="8884"/>
                  </a:lnTo>
                  <a:lnTo>
                    <a:pt x="15138" y="6968"/>
                  </a:lnTo>
                  <a:lnTo>
                    <a:pt x="17794" y="6968"/>
                  </a:lnTo>
                  <a:cubicBezTo>
                    <a:pt x="20125" y="6968"/>
                    <a:pt x="20449" y="6952"/>
                    <a:pt x="20449" y="6837"/>
                  </a:cubicBezTo>
                  <a:cubicBezTo>
                    <a:pt x="20449" y="6723"/>
                    <a:pt x="20125" y="6707"/>
                    <a:pt x="17794" y="6707"/>
                  </a:cubicBezTo>
                  <a:lnTo>
                    <a:pt x="15138" y="6707"/>
                  </a:lnTo>
                  <a:lnTo>
                    <a:pt x="15138" y="6271"/>
                  </a:lnTo>
                  <a:lnTo>
                    <a:pt x="15138" y="5836"/>
                  </a:lnTo>
                  <a:lnTo>
                    <a:pt x="17794" y="5836"/>
                  </a:lnTo>
                  <a:cubicBezTo>
                    <a:pt x="20112" y="5836"/>
                    <a:pt x="20449" y="5819"/>
                    <a:pt x="20449" y="5707"/>
                  </a:cubicBezTo>
                  <a:cubicBezTo>
                    <a:pt x="20449" y="5594"/>
                    <a:pt x="20103" y="5573"/>
                    <a:pt x="17782" y="5544"/>
                  </a:cubicBezTo>
                  <a:cubicBezTo>
                    <a:pt x="16316" y="5525"/>
                    <a:pt x="15086" y="5499"/>
                    <a:pt x="15049" y="5486"/>
                  </a:cubicBezTo>
                  <a:cubicBezTo>
                    <a:pt x="15013" y="5473"/>
                    <a:pt x="14948" y="5491"/>
                    <a:pt x="14905" y="5527"/>
                  </a:cubicBezTo>
                  <a:cubicBezTo>
                    <a:pt x="14837" y="5585"/>
                    <a:pt x="14828" y="5539"/>
                    <a:pt x="14828" y="5148"/>
                  </a:cubicBezTo>
                  <a:lnTo>
                    <a:pt x="14828" y="4703"/>
                  </a:lnTo>
                  <a:lnTo>
                    <a:pt x="17639" y="4703"/>
                  </a:lnTo>
                  <a:cubicBezTo>
                    <a:pt x="20420" y="4703"/>
                    <a:pt x="20449" y="4701"/>
                    <a:pt x="20449" y="4529"/>
                  </a:cubicBezTo>
                  <a:cubicBezTo>
                    <a:pt x="20449" y="4357"/>
                    <a:pt x="20419" y="4355"/>
                    <a:pt x="17636" y="4355"/>
                  </a:cubicBezTo>
                  <a:lnTo>
                    <a:pt x="14823" y="4355"/>
                  </a:lnTo>
                  <a:lnTo>
                    <a:pt x="14837" y="3941"/>
                  </a:lnTo>
                  <a:lnTo>
                    <a:pt x="14850" y="3528"/>
                  </a:lnTo>
                  <a:lnTo>
                    <a:pt x="17649" y="3506"/>
                  </a:lnTo>
                  <a:cubicBezTo>
                    <a:pt x="20097" y="3486"/>
                    <a:pt x="20449" y="3466"/>
                    <a:pt x="20449" y="3353"/>
                  </a:cubicBezTo>
                  <a:cubicBezTo>
                    <a:pt x="20449" y="3239"/>
                    <a:pt x="20106" y="3223"/>
                    <a:pt x="17680" y="3223"/>
                  </a:cubicBezTo>
                  <a:cubicBezTo>
                    <a:pt x="15762" y="3223"/>
                    <a:pt x="14883" y="3194"/>
                    <a:pt x="14821" y="3128"/>
                  </a:cubicBezTo>
                  <a:cubicBezTo>
                    <a:pt x="14755" y="3059"/>
                    <a:pt x="14716" y="3059"/>
                    <a:pt x="14681" y="3128"/>
                  </a:cubicBezTo>
                  <a:cubicBezTo>
                    <a:pt x="14647" y="3196"/>
                    <a:pt x="12916" y="3223"/>
                    <a:pt x="8644" y="3223"/>
                  </a:cubicBezTo>
                  <a:lnTo>
                    <a:pt x="2654" y="3223"/>
                  </a:lnTo>
                  <a:lnTo>
                    <a:pt x="2604" y="3005"/>
                  </a:lnTo>
                  <a:cubicBezTo>
                    <a:pt x="2555" y="2792"/>
                    <a:pt x="2542" y="2788"/>
                    <a:pt x="2074" y="2788"/>
                  </a:cubicBezTo>
                  <a:lnTo>
                    <a:pt x="1594" y="2788"/>
                  </a:lnTo>
                  <a:close/>
                  <a:moveTo>
                    <a:pt x="18904" y="8617"/>
                  </a:moveTo>
                  <a:cubicBezTo>
                    <a:pt x="18859" y="8605"/>
                    <a:pt x="18804" y="8817"/>
                    <a:pt x="18782" y="9109"/>
                  </a:cubicBezTo>
                  <a:cubicBezTo>
                    <a:pt x="18764" y="9335"/>
                    <a:pt x="18771" y="9421"/>
                    <a:pt x="18800" y="9363"/>
                  </a:cubicBezTo>
                  <a:cubicBezTo>
                    <a:pt x="18858" y="9247"/>
                    <a:pt x="18951" y="8694"/>
                    <a:pt x="18922" y="8636"/>
                  </a:cubicBezTo>
                  <a:cubicBezTo>
                    <a:pt x="18916" y="8625"/>
                    <a:pt x="18910" y="8619"/>
                    <a:pt x="18904" y="8617"/>
                  </a:cubicBezTo>
                  <a:close/>
                  <a:moveTo>
                    <a:pt x="16352" y="8619"/>
                  </a:moveTo>
                  <a:cubicBezTo>
                    <a:pt x="16271" y="8604"/>
                    <a:pt x="16194" y="8683"/>
                    <a:pt x="16174" y="8840"/>
                  </a:cubicBezTo>
                  <a:cubicBezTo>
                    <a:pt x="16129" y="9193"/>
                    <a:pt x="16178" y="9324"/>
                    <a:pt x="16331" y="9263"/>
                  </a:cubicBezTo>
                  <a:cubicBezTo>
                    <a:pt x="16417" y="9229"/>
                    <a:pt x="16466" y="9246"/>
                    <a:pt x="16466" y="9309"/>
                  </a:cubicBezTo>
                  <a:cubicBezTo>
                    <a:pt x="16466" y="9495"/>
                    <a:pt x="16552" y="9406"/>
                    <a:pt x="16620" y="9150"/>
                  </a:cubicBezTo>
                  <a:cubicBezTo>
                    <a:pt x="16704" y="8829"/>
                    <a:pt x="16704" y="8766"/>
                    <a:pt x="16622" y="8828"/>
                  </a:cubicBezTo>
                  <a:cubicBezTo>
                    <a:pt x="16586" y="8855"/>
                    <a:pt x="16528" y="8819"/>
                    <a:pt x="16492" y="8749"/>
                  </a:cubicBezTo>
                  <a:cubicBezTo>
                    <a:pt x="16452" y="8670"/>
                    <a:pt x="16401" y="8627"/>
                    <a:pt x="16352" y="8619"/>
                  </a:cubicBezTo>
                  <a:close/>
                  <a:moveTo>
                    <a:pt x="18550" y="8620"/>
                  </a:moveTo>
                  <a:cubicBezTo>
                    <a:pt x="18537" y="8618"/>
                    <a:pt x="18524" y="8638"/>
                    <a:pt x="18515" y="8688"/>
                  </a:cubicBezTo>
                  <a:cubicBezTo>
                    <a:pt x="18491" y="8817"/>
                    <a:pt x="18324" y="8837"/>
                    <a:pt x="18324" y="8710"/>
                  </a:cubicBezTo>
                  <a:cubicBezTo>
                    <a:pt x="18324" y="8595"/>
                    <a:pt x="18161" y="8598"/>
                    <a:pt x="18124" y="8714"/>
                  </a:cubicBezTo>
                  <a:cubicBezTo>
                    <a:pt x="18108" y="8764"/>
                    <a:pt x="18118" y="8858"/>
                    <a:pt x="18145" y="8923"/>
                  </a:cubicBezTo>
                  <a:cubicBezTo>
                    <a:pt x="18183" y="9012"/>
                    <a:pt x="18181" y="9053"/>
                    <a:pt x="18138" y="9087"/>
                  </a:cubicBezTo>
                  <a:cubicBezTo>
                    <a:pt x="18096" y="9121"/>
                    <a:pt x="18095" y="9151"/>
                    <a:pt x="18133" y="9204"/>
                  </a:cubicBezTo>
                  <a:cubicBezTo>
                    <a:pt x="18161" y="9244"/>
                    <a:pt x="18280" y="9275"/>
                    <a:pt x="18398" y="9273"/>
                  </a:cubicBezTo>
                  <a:cubicBezTo>
                    <a:pt x="18600" y="9271"/>
                    <a:pt x="18613" y="9258"/>
                    <a:pt x="18627" y="9024"/>
                  </a:cubicBezTo>
                  <a:cubicBezTo>
                    <a:pt x="18639" y="8826"/>
                    <a:pt x="18590" y="8624"/>
                    <a:pt x="18550" y="8620"/>
                  </a:cubicBezTo>
                  <a:close/>
                  <a:moveTo>
                    <a:pt x="19524" y="8620"/>
                  </a:moveTo>
                  <a:cubicBezTo>
                    <a:pt x="19510" y="8618"/>
                    <a:pt x="19498" y="8639"/>
                    <a:pt x="19488" y="8688"/>
                  </a:cubicBezTo>
                  <a:cubicBezTo>
                    <a:pt x="19477" y="8748"/>
                    <a:pt x="19431" y="8797"/>
                    <a:pt x="19387" y="8797"/>
                  </a:cubicBezTo>
                  <a:cubicBezTo>
                    <a:pt x="19342" y="8797"/>
                    <a:pt x="19296" y="8748"/>
                    <a:pt x="19283" y="8688"/>
                  </a:cubicBezTo>
                  <a:cubicBezTo>
                    <a:pt x="19267" y="8606"/>
                    <a:pt x="19249" y="8612"/>
                    <a:pt x="19213" y="8710"/>
                  </a:cubicBezTo>
                  <a:cubicBezTo>
                    <a:pt x="19172" y="8825"/>
                    <a:pt x="19160" y="8825"/>
                    <a:pt x="19124" y="8713"/>
                  </a:cubicBezTo>
                  <a:cubicBezTo>
                    <a:pt x="19059" y="8514"/>
                    <a:pt x="19019" y="8671"/>
                    <a:pt x="19065" y="8943"/>
                  </a:cubicBezTo>
                  <a:cubicBezTo>
                    <a:pt x="19099" y="9146"/>
                    <a:pt x="19134" y="9191"/>
                    <a:pt x="19277" y="9212"/>
                  </a:cubicBezTo>
                  <a:cubicBezTo>
                    <a:pt x="19372" y="9226"/>
                    <a:pt x="19458" y="9257"/>
                    <a:pt x="19470" y="9281"/>
                  </a:cubicBezTo>
                  <a:cubicBezTo>
                    <a:pt x="19520" y="9379"/>
                    <a:pt x="19587" y="9246"/>
                    <a:pt x="19601" y="9019"/>
                  </a:cubicBezTo>
                  <a:cubicBezTo>
                    <a:pt x="19612" y="8824"/>
                    <a:pt x="19564" y="8624"/>
                    <a:pt x="19524" y="8620"/>
                  </a:cubicBezTo>
                  <a:close/>
                  <a:moveTo>
                    <a:pt x="20189" y="8623"/>
                  </a:moveTo>
                  <a:cubicBezTo>
                    <a:pt x="20120" y="8623"/>
                    <a:pt x="20108" y="8680"/>
                    <a:pt x="20117" y="8950"/>
                  </a:cubicBezTo>
                  <a:cubicBezTo>
                    <a:pt x="20124" y="9129"/>
                    <a:pt x="20131" y="9288"/>
                    <a:pt x="20134" y="9303"/>
                  </a:cubicBezTo>
                  <a:cubicBezTo>
                    <a:pt x="20137" y="9318"/>
                    <a:pt x="20164" y="9300"/>
                    <a:pt x="20193" y="9264"/>
                  </a:cubicBezTo>
                  <a:cubicBezTo>
                    <a:pt x="20223" y="9228"/>
                    <a:pt x="20310" y="9207"/>
                    <a:pt x="20388" y="9218"/>
                  </a:cubicBezTo>
                  <a:cubicBezTo>
                    <a:pt x="20522" y="9235"/>
                    <a:pt x="20529" y="9221"/>
                    <a:pt x="20523" y="8952"/>
                  </a:cubicBezTo>
                  <a:cubicBezTo>
                    <a:pt x="20517" y="8728"/>
                    <a:pt x="20494" y="8660"/>
                    <a:pt x="20416" y="8638"/>
                  </a:cubicBezTo>
                  <a:cubicBezTo>
                    <a:pt x="20361" y="8623"/>
                    <a:pt x="20317" y="8653"/>
                    <a:pt x="20317" y="8704"/>
                  </a:cubicBezTo>
                  <a:cubicBezTo>
                    <a:pt x="20317" y="8755"/>
                    <a:pt x="20349" y="8797"/>
                    <a:pt x="20388" y="8797"/>
                  </a:cubicBezTo>
                  <a:cubicBezTo>
                    <a:pt x="20447" y="8797"/>
                    <a:pt x="20450" y="8821"/>
                    <a:pt x="20405" y="8926"/>
                  </a:cubicBezTo>
                  <a:cubicBezTo>
                    <a:pt x="20338" y="9086"/>
                    <a:pt x="20272" y="9020"/>
                    <a:pt x="20272" y="8792"/>
                  </a:cubicBezTo>
                  <a:cubicBezTo>
                    <a:pt x="20272" y="8685"/>
                    <a:pt x="20242" y="8623"/>
                    <a:pt x="20189" y="8623"/>
                  </a:cubicBezTo>
                  <a:close/>
                  <a:moveTo>
                    <a:pt x="17500" y="8626"/>
                  </a:moveTo>
                  <a:cubicBezTo>
                    <a:pt x="17467" y="8631"/>
                    <a:pt x="17438" y="8682"/>
                    <a:pt x="17434" y="8775"/>
                  </a:cubicBezTo>
                  <a:cubicBezTo>
                    <a:pt x="17430" y="8914"/>
                    <a:pt x="17428" y="8915"/>
                    <a:pt x="17409" y="8770"/>
                  </a:cubicBezTo>
                  <a:cubicBezTo>
                    <a:pt x="17395" y="8667"/>
                    <a:pt x="17355" y="8622"/>
                    <a:pt x="17292" y="8640"/>
                  </a:cubicBezTo>
                  <a:cubicBezTo>
                    <a:pt x="17215" y="8661"/>
                    <a:pt x="17196" y="8725"/>
                    <a:pt x="17196" y="8964"/>
                  </a:cubicBezTo>
                  <a:cubicBezTo>
                    <a:pt x="17196" y="9128"/>
                    <a:pt x="17221" y="9278"/>
                    <a:pt x="17251" y="9297"/>
                  </a:cubicBezTo>
                  <a:cubicBezTo>
                    <a:pt x="17290" y="9323"/>
                    <a:pt x="17299" y="9250"/>
                    <a:pt x="17283" y="9044"/>
                  </a:cubicBezTo>
                  <a:cubicBezTo>
                    <a:pt x="17262" y="8757"/>
                    <a:pt x="17262" y="8756"/>
                    <a:pt x="17310" y="8993"/>
                  </a:cubicBezTo>
                  <a:cubicBezTo>
                    <a:pt x="17362" y="9249"/>
                    <a:pt x="17484" y="9322"/>
                    <a:pt x="17484" y="9097"/>
                  </a:cubicBezTo>
                  <a:cubicBezTo>
                    <a:pt x="17484" y="9022"/>
                    <a:pt x="17504" y="8985"/>
                    <a:pt x="17528" y="9015"/>
                  </a:cubicBezTo>
                  <a:cubicBezTo>
                    <a:pt x="17552" y="9045"/>
                    <a:pt x="17572" y="9145"/>
                    <a:pt x="17572" y="9238"/>
                  </a:cubicBezTo>
                  <a:cubicBezTo>
                    <a:pt x="17572" y="9448"/>
                    <a:pt x="17642" y="9460"/>
                    <a:pt x="17672" y="9254"/>
                  </a:cubicBezTo>
                  <a:cubicBezTo>
                    <a:pt x="17685" y="9170"/>
                    <a:pt x="17710" y="9026"/>
                    <a:pt x="17730" y="8934"/>
                  </a:cubicBezTo>
                  <a:cubicBezTo>
                    <a:pt x="17758" y="8799"/>
                    <a:pt x="17750" y="8777"/>
                    <a:pt x="17689" y="8823"/>
                  </a:cubicBezTo>
                  <a:cubicBezTo>
                    <a:pt x="17642" y="8859"/>
                    <a:pt x="17603" y="8833"/>
                    <a:pt x="17588" y="8753"/>
                  </a:cubicBezTo>
                  <a:cubicBezTo>
                    <a:pt x="17570" y="8663"/>
                    <a:pt x="17533" y="8621"/>
                    <a:pt x="17500" y="8626"/>
                  </a:cubicBezTo>
                  <a:close/>
                  <a:moveTo>
                    <a:pt x="19863" y="8647"/>
                  </a:moveTo>
                  <a:cubicBezTo>
                    <a:pt x="19732" y="8668"/>
                    <a:pt x="19718" y="8699"/>
                    <a:pt x="19710" y="8977"/>
                  </a:cubicBezTo>
                  <a:cubicBezTo>
                    <a:pt x="19701" y="9278"/>
                    <a:pt x="19704" y="9283"/>
                    <a:pt x="19854" y="9249"/>
                  </a:cubicBezTo>
                  <a:cubicBezTo>
                    <a:pt x="20011" y="9213"/>
                    <a:pt x="20047" y="9086"/>
                    <a:pt x="19954" y="8902"/>
                  </a:cubicBezTo>
                  <a:cubicBezTo>
                    <a:pt x="19912" y="8821"/>
                    <a:pt x="19912" y="8797"/>
                    <a:pt x="19954" y="8797"/>
                  </a:cubicBezTo>
                  <a:cubicBezTo>
                    <a:pt x="19983" y="8797"/>
                    <a:pt x="20006" y="8758"/>
                    <a:pt x="20006" y="8710"/>
                  </a:cubicBezTo>
                  <a:cubicBezTo>
                    <a:pt x="20006" y="8663"/>
                    <a:pt x="19942" y="8635"/>
                    <a:pt x="19863" y="8647"/>
                  </a:cubicBezTo>
                  <a:close/>
                  <a:moveTo>
                    <a:pt x="15536" y="8652"/>
                  </a:moveTo>
                  <a:cubicBezTo>
                    <a:pt x="15429" y="8652"/>
                    <a:pt x="15406" y="8682"/>
                    <a:pt x="15429" y="8790"/>
                  </a:cubicBezTo>
                  <a:cubicBezTo>
                    <a:pt x="15445" y="8866"/>
                    <a:pt x="15468" y="8997"/>
                    <a:pt x="15480" y="9080"/>
                  </a:cubicBezTo>
                  <a:cubicBezTo>
                    <a:pt x="15492" y="9164"/>
                    <a:pt x="15517" y="9232"/>
                    <a:pt x="15536" y="9232"/>
                  </a:cubicBezTo>
                  <a:cubicBezTo>
                    <a:pt x="15555" y="9232"/>
                    <a:pt x="15580" y="9164"/>
                    <a:pt x="15592" y="9080"/>
                  </a:cubicBezTo>
                  <a:cubicBezTo>
                    <a:pt x="15604" y="8997"/>
                    <a:pt x="15628" y="8866"/>
                    <a:pt x="15644" y="8790"/>
                  </a:cubicBezTo>
                  <a:cubicBezTo>
                    <a:pt x="15667" y="8682"/>
                    <a:pt x="15643" y="8652"/>
                    <a:pt x="15536" y="8652"/>
                  </a:cubicBezTo>
                  <a:close/>
                  <a:moveTo>
                    <a:pt x="17929" y="8652"/>
                  </a:moveTo>
                  <a:cubicBezTo>
                    <a:pt x="17869" y="8642"/>
                    <a:pt x="17802" y="8738"/>
                    <a:pt x="17823" y="8848"/>
                  </a:cubicBezTo>
                  <a:cubicBezTo>
                    <a:pt x="17852" y="8994"/>
                    <a:pt x="17953" y="9011"/>
                    <a:pt x="17995" y="8877"/>
                  </a:cubicBezTo>
                  <a:cubicBezTo>
                    <a:pt x="18011" y="8825"/>
                    <a:pt x="18006" y="8745"/>
                    <a:pt x="17983" y="8699"/>
                  </a:cubicBezTo>
                  <a:cubicBezTo>
                    <a:pt x="17968" y="8670"/>
                    <a:pt x="17949" y="8655"/>
                    <a:pt x="17929" y="8652"/>
                  </a:cubicBezTo>
                  <a:close/>
                  <a:moveTo>
                    <a:pt x="16909" y="8741"/>
                  </a:moveTo>
                  <a:cubicBezTo>
                    <a:pt x="16890" y="8741"/>
                    <a:pt x="16871" y="8772"/>
                    <a:pt x="16840" y="8833"/>
                  </a:cubicBezTo>
                  <a:cubicBezTo>
                    <a:pt x="16783" y="8945"/>
                    <a:pt x="16781" y="8990"/>
                    <a:pt x="16828" y="9097"/>
                  </a:cubicBezTo>
                  <a:cubicBezTo>
                    <a:pt x="16901" y="9259"/>
                    <a:pt x="16901" y="9259"/>
                    <a:pt x="16981" y="9101"/>
                  </a:cubicBezTo>
                  <a:cubicBezTo>
                    <a:pt x="17040" y="8985"/>
                    <a:pt x="17039" y="8956"/>
                    <a:pt x="16978" y="8835"/>
                  </a:cubicBezTo>
                  <a:cubicBezTo>
                    <a:pt x="16946" y="8773"/>
                    <a:pt x="16928" y="8742"/>
                    <a:pt x="16909" y="8741"/>
                  </a:cubicBezTo>
                  <a:close/>
                  <a:moveTo>
                    <a:pt x="15890" y="8797"/>
                  </a:moveTo>
                  <a:cubicBezTo>
                    <a:pt x="15787" y="8797"/>
                    <a:pt x="15758" y="8835"/>
                    <a:pt x="15758" y="8971"/>
                  </a:cubicBezTo>
                  <a:cubicBezTo>
                    <a:pt x="15758" y="9106"/>
                    <a:pt x="15787" y="9146"/>
                    <a:pt x="15890" y="9146"/>
                  </a:cubicBezTo>
                  <a:cubicBezTo>
                    <a:pt x="15993" y="9146"/>
                    <a:pt x="16023" y="9106"/>
                    <a:pt x="16023" y="8971"/>
                  </a:cubicBezTo>
                  <a:cubicBezTo>
                    <a:pt x="16023" y="8835"/>
                    <a:pt x="15993" y="8797"/>
                    <a:pt x="15890" y="8797"/>
                  </a:cubicBezTo>
                  <a:close/>
                  <a:moveTo>
                    <a:pt x="16943" y="11743"/>
                  </a:moveTo>
                  <a:cubicBezTo>
                    <a:pt x="16903" y="11750"/>
                    <a:pt x="16864" y="11874"/>
                    <a:pt x="16864" y="12065"/>
                  </a:cubicBezTo>
                  <a:cubicBezTo>
                    <a:pt x="16864" y="12365"/>
                    <a:pt x="16867" y="12371"/>
                    <a:pt x="17020" y="12338"/>
                  </a:cubicBezTo>
                  <a:cubicBezTo>
                    <a:pt x="17106" y="12319"/>
                    <a:pt x="17187" y="12339"/>
                    <a:pt x="17200" y="12380"/>
                  </a:cubicBezTo>
                  <a:cubicBezTo>
                    <a:pt x="17213" y="12422"/>
                    <a:pt x="17307" y="12431"/>
                    <a:pt x="17409" y="12400"/>
                  </a:cubicBezTo>
                  <a:cubicBezTo>
                    <a:pt x="17627" y="12334"/>
                    <a:pt x="17599" y="12367"/>
                    <a:pt x="17635" y="12134"/>
                  </a:cubicBezTo>
                  <a:cubicBezTo>
                    <a:pt x="17664" y="11952"/>
                    <a:pt x="17653" y="11945"/>
                    <a:pt x="17397" y="11960"/>
                  </a:cubicBezTo>
                  <a:cubicBezTo>
                    <a:pt x="17208" y="11972"/>
                    <a:pt x="17130" y="11944"/>
                    <a:pt x="17130" y="11867"/>
                  </a:cubicBezTo>
                  <a:cubicBezTo>
                    <a:pt x="17130" y="11807"/>
                    <a:pt x="17110" y="11759"/>
                    <a:pt x="17085" y="11759"/>
                  </a:cubicBezTo>
                  <a:cubicBezTo>
                    <a:pt x="17061" y="11759"/>
                    <a:pt x="17040" y="11807"/>
                    <a:pt x="17038" y="11867"/>
                  </a:cubicBezTo>
                  <a:cubicBezTo>
                    <a:pt x="17035" y="11954"/>
                    <a:pt x="17030" y="11954"/>
                    <a:pt x="17012" y="11867"/>
                  </a:cubicBezTo>
                  <a:cubicBezTo>
                    <a:pt x="16993" y="11777"/>
                    <a:pt x="16968" y="11739"/>
                    <a:pt x="16943" y="11743"/>
                  </a:cubicBezTo>
                  <a:close/>
                  <a:moveTo>
                    <a:pt x="17933" y="11761"/>
                  </a:moveTo>
                  <a:cubicBezTo>
                    <a:pt x="17918" y="11756"/>
                    <a:pt x="17902" y="11781"/>
                    <a:pt x="17894" y="11827"/>
                  </a:cubicBezTo>
                  <a:cubicBezTo>
                    <a:pt x="17878" y="11915"/>
                    <a:pt x="17859" y="11916"/>
                    <a:pt x="17810" y="11836"/>
                  </a:cubicBezTo>
                  <a:cubicBezTo>
                    <a:pt x="17718" y="11685"/>
                    <a:pt x="17700" y="11777"/>
                    <a:pt x="17760" y="12091"/>
                  </a:cubicBezTo>
                  <a:cubicBezTo>
                    <a:pt x="17789" y="12243"/>
                    <a:pt x="17824" y="12368"/>
                    <a:pt x="17837" y="12368"/>
                  </a:cubicBezTo>
                  <a:cubicBezTo>
                    <a:pt x="17881" y="12368"/>
                    <a:pt x="17981" y="11836"/>
                    <a:pt x="17947" y="11775"/>
                  </a:cubicBezTo>
                  <a:cubicBezTo>
                    <a:pt x="17943" y="11767"/>
                    <a:pt x="17938" y="11762"/>
                    <a:pt x="17933" y="11761"/>
                  </a:cubicBezTo>
                  <a:close/>
                  <a:moveTo>
                    <a:pt x="9701" y="19380"/>
                  </a:moveTo>
                  <a:cubicBezTo>
                    <a:pt x="9681" y="19386"/>
                    <a:pt x="9659" y="19415"/>
                    <a:pt x="9632" y="19469"/>
                  </a:cubicBezTo>
                  <a:cubicBezTo>
                    <a:pt x="9549" y="19632"/>
                    <a:pt x="9544" y="19721"/>
                    <a:pt x="9607" y="19951"/>
                  </a:cubicBezTo>
                  <a:cubicBezTo>
                    <a:pt x="9658" y="20139"/>
                    <a:pt x="9659" y="20141"/>
                    <a:pt x="9757" y="20067"/>
                  </a:cubicBezTo>
                  <a:cubicBezTo>
                    <a:pt x="9844" y="20001"/>
                    <a:pt x="9849" y="19568"/>
                    <a:pt x="9765" y="19430"/>
                  </a:cubicBezTo>
                  <a:cubicBezTo>
                    <a:pt x="9741" y="19391"/>
                    <a:pt x="9721" y="19374"/>
                    <a:pt x="9701" y="1938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84" name="Rectangle"/>
            <p:cNvSpPr/>
            <p:nvPr/>
          </p:nvSpPr>
          <p:spPr>
            <a:xfrm>
              <a:off x="10809711" y="2812242"/>
              <a:ext cx="3869494" cy="7209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shot 2024-05-13 at 11.31.48.png" descr="Screenshot 2024-05-13 at 11.31.4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87"/>
          <a:stretch>
            <a:fillRect/>
          </a:stretch>
        </p:blipFill>
        <p:spPr>
          <a:xfrm>
            <a:off x="-12403" y="-13566"/>
            <a:ext cx="12287882" cy="13743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shot 2024-05-13 at 11.32.33.png" descr="Screenshot 2024-05-13 at 11.32.33.png"/>
          <p:cNvPicPr>
            <a:picLocks noChangeAspect="1"/>
          </p:cNvPicPr>
          <p:nvPr/>
        </p:nvPicPr>
        <p:blipFill>
          <a:blip r:embed="rId2">
            <a:extLst/>
          </a:blip>
          <a:srcRect l="0" t="0" r="13866" b="58887"/>
          <a:stretch>
            <a:fillRect/>
          </a:stretch>
        </p:blipFill>
        <p:spPr>
          <a:xfrm>
            <a:off x="-12945" y="-12700"/>
            <a:ext cx="13995278" cy="138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creenshot 2024-05-13 at 11.32.33.png" descr="Screenshot 2024-05-13 at 11.32.33.png"/>
          <p:cNvPicPr>
            <a:picLocks noChangeAspect="1"/>
          </p:cNvPicPr>
          <p:nvPr/>
        </p:nvPicPr>
        <p:blipFill>
          <a:blip r:embed="rId2">
            <a:extLst/>
          </a:blip>
          <a:srcRect l="0" t="40872" r="0" b="1339"/>
          <a:stretch>
            <a:fillRect/>
          </a:stretch>
        </p:blipFill>
        <p:spPr>
          <a:xfrm>
            <a:off x="13309355" y="-12700"/>
            <a:ext cx="11559594" cy="138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creenshot 2024-05-13 at 11.33.24.png" descr="Screenshot 2024-05-13 at 11.33.2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207"/>
          <a:stretch>
            <a:fillRect/>
          </a:stretch>
        </p:blipFill>
        <p:spPr>
          <a:xfrm>
            <a:off x="-12700" y="-12700"/>
            <a:ext cx="18370277" cy="138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creenshot 2024-05-13 at 11.44.48.png" descr="Screenshot 2024-05-13 at 11.44.4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0751"/>
          <a:stretch>
            <a:fillRect/>
          </a:stretch>
        </p:blipFill>
        <p:spPr>
          <a:xfrm>
            <a:off x="-12248" y="-10493"/>
            <a:ext cx="13773708" cy="138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creenshot 2024-05-13 at 11.44.48.png" descr="Screenshot 2024-05-13 at 11.44.48.png"/>
          <p:cNvPicPr>
            <a:picLocks noChangeAspect="1"/>
          </p:cNvPicPr>
          <p:nvPr/>
        </p:nvPicPr>
        <p:blipFill>
          <a:blip r:embed="rId2">
            <a:extLst/>
          </a:blip>
          <a:srcRect l="0" t="57363" r="0" b="0"/>
          <a:stretch>
            <a:fillRect/>
          </a:stretch>
        </p:blipFill>
        <p:spPr>
          <a:xfrm>
            <a:off x="11480402" y="-27874"/>
            <a:ext cx="13773694" cy="9961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onclusion"/>
          <p:cNvSpPr txBox="1"/>
          <p:nvPr>
            <p:ph type="title"/>
          </p:nvPr>
        </p:nvSpPr>
        <p:spPr>
          <a:xfrm>
            <a:off x="1206500" y="1079972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98" name="We were able to successfully create a working version of Pong in Logisim…"/>
          <p:cNvSpPr txBox="1"/>
          <p:nvPr>
            <p:ph type="body" idx="21"/>
          </p:nvPr>
        </p:nvSpPr>
        <p:spPr>
          <a:xfrm>
            <a:off x="1206499" y="2625463"/>
            <a:ext cx="21971001" cy="105461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288036">
              <a:spcBef>
                <a:spcPts val="600"/>
              </a:spcBef>
              <a:defRPr b="0" sz="7433">
                <a:latin typeface="Arial"/>
                <a:ea typeface="Arial"/>
                <a:cs typeface="Arial"/>
                <a:sym typeface="Arial"/>
              </a:defRPr>
            </a:pPr>
            <a:r>
              <a:t>We were able to successfully create a working version of Pong in Logisim</a:t>
            </a:r>
          </a:p>
          <a:p>
            <a:pPr defTabSz="288036">
              <a:spcBef>
                <a:spcPts val="600"/>
              </a:spcBef>
              <a:defRPr b="0" sz="7433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288036">
              <a:spcBef>
                <a:spcPts val="600"/>
              </a:spcBef>
              <a:defRPr b="0" sz="7433">
                <a:latin typeface="Arial"/>
                <a:ea typeface="Arial"/>
                <a:cs typeface="Arial"/>
                <a:sym typeface="Arial"/>
              </a:defRPr>
            </a:pPr>
            <a:r>
              <a:t>Our improvements</a:t>
            </a:r>
          </a:p>
          <a:p>
            <a:pPr lvl="1" marL="1328166" indent="-944117" defTabSz="288036">
              <a:lnSpc>
                <a:spcPct val="100000"/>
              </a:lnSpc>
              <a:spcBef>
                <a:spcPts val="600"/>
              </a:spcBef>
              <a:defRPr sz="7433">
                <a:latin typeface="Arial"/>
                <a:ea typeface="Arial"/>
                <a:cs typeface="Arial"/>
                <a:sym typeface="Arial"/>
              </a:defRPr>
            </a:pPr>
            <a:r>
              <a:t>Single player mode, enabled by BotBorris</a:t>
            </a:r>
          </a:p>
          <a:p>
            <a:pPr lvl="1" marL="1328166" indent="-944117" defTabSz="288036">
              <a:lnSpc>
                <a:spcPct val="100000"/>
              </a:lnSpc>
              <a:spcBef>
                <a:spcPts val="600"/>
              </a:spcBef>
              <a:defRPr sz="7433">
                <a:latin typeface="Arial"/>
                <a:ea typeface="Arial"/>
                <a:cs typeface="Arial"/>
                <a:sym typeface="Arial"/>
              </a:defRPr>
            </a:pPr>
            <a:r>
              <a:t>Bigger screen</a:t>
            </a:r>
          </a:p>
          <a:p>
            <a:pPr lvl="1" marL="1328166" indent="-944117" defTabSz="288036">
              <a:lnSpc>
                <a:spcPct val="100000"/>
              </a:lnSpc>
              <a:spcBef>
                <a:spcPts val="600"/>
              </a:spcBef>
              <a:defRPr sz="7433">
                <a:latin typeface="Arial"/>
                <a:ea typeface="Arial"/>
                <a:cs typeface="Arial"/>
                <a:sym typeface="Arial"/>
              </a:defRPr>
            </a:pPr>
            <a:r>
              <a:t>More colors</a:t>
            </a:r>
          </a:p>
          <a:p>
            <a:pPr lvl="1" marL="1328166" indent="-944117" defTabSz="288036">
              <a:lnSpc>
                <a:spcPct val="100000"/>
              </a:lnSpc>
              <a:spcBef>
                <a:spcPts val="600"/>
              </a:spcBef>
              <a:defRPr sz="7433">
                <a:latin typeface="Arial"/>
                <a:ea typeface="Arial"/>
                <a:cs typeface="Arial"/>
                <a:sym typeface="Arial"/>
              </a:defRPr>
            </a:pPr>
            <a:r>
              <a:t>Improved game mechanics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Запись экрана 2024-05-11 в 16.53.57.mov" descr="Запись экрана 2024-05-11 в 16.53.5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3200" y="901700"/>
            <a:ext cx="23964900" cy="11913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5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0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0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hanging the angle of attack of the ball"/>
          <p:cNvSpPr txBox="1"/>
          <p:nvPr>
            <p:ph type="title"/>
          </p:nvPr>
        </p:nvSpPr>
        <p:spPr>
          <a:xfrm>
            <a:off x="1206500" y="182696"/>
            <a:ext cx="7765861" cy="11268777"/>
          </a:xfrm>
          <a:prstGeom prst="rect">
            <a:avLst/>
          </a:prstGeom>
        </p:spPr>
        <p:txBody>
          <a:bodyPr/>
          <a:lstStyle/>
          <a:p>
            <a:pPr/>
            <a:r>
              <a:t>Changing the angle of attack of the ball</a:t>
            </a:r>
          </a:p>
        </p:txBody>
      </p:sp>
      <p:pic>
        <p:nvPicPr>
          <p:cNvPr id="307" name="Screenshot 2024-05-13 at 02.22.51.png" descr="Screenshot 2024-05-13 at 02.22.51.png"/>
          <p:cNvPicPr>
            <a:picLocks noChangeAspect="1"/>
          </p:cNvPicPr>
          <p:nvPr/>
        </p:nvPicPr>
        <p:blipFill>
          <a:blip r:embed="rId2">
            <a:extLst/>
          </a:blip>
          <a:srcRect l="0" t="100" r="0" b="100"/>
          <a:stretch>
            <a:fillRect/>
          </a:stretch>
        </p:blipFill>
        <p:spPr>
          <a:xfrm>
            <a:off x="10890976" y="203244"/>
            <a:ext cx="11758698" cy="13309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Keyboard Input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Keyboard Input</a:t>
            </a:r>
          </a:p>
        </p:txBody>
      </p:sp>
      <p:pic>
        <p:nvPicPr>
          <p:cNvPr id="310" name="Screenshot 2024-05-10 at 12.52.22.png" descr="Screenshot 2024-05-10 at 12.52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7498" y="722462"/>
            <a:ext cx="11420972" cy="1227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ontacts for data transfer between two circuits"/>
          <p:cNvSpPr txBox="1"/>
          <p:nvPr/>
        </p:nvSpPr>
        <p:spPr>
          <a:xfrm>
            <a:off x="877642" y="448535"/>
            <a:ext cx="19321667" cy="11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700"/>
            </a:lvl1pPr>
          </a:lstStyle>
          <a:p>
            <a:pPr/>
            <a:r>
              <a:t>Contacts for data transfer between two circuits</a:t>
            </a:r>
          </a:p>
        </p:txBody>
      </p:sp>
      <p:pic>
        <p:nvPicPr>
          <p:cNvPr id="313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522" y="3250075"/>
            <a:ext cx="20774956" cy="8364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ying scree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Playing screen</a:t>
            </a:r>
          </a:p>
        </p:txBody>
      </p:sp>
      <p:pic>
        <p:nvPicPr>
          <p:cNvPr id="316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28" r="0" b="28"/>
          <a:stretch>
            <a:fillRect/>
          </a:stretch>
        </p:blipFill>
        <p:spPr>
          <a:xfrm>
            <a:off x="1473200" y="2755900"/>
            <a:ext cx="21424900" cy="10460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Keyboard Input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Keyboard Input</a:t>
            </a:r>
          </a:p>
        </p:txBody>
      </p:sp>
      <p:sp>
        <p:nvSpPr>
          <p:cNvPr id="319" name="Remembering the last button press"/>
          <p:cNvSpPr txBox="1"/>
          <p:nvPr/>
        </p:nvSpPr>
        <p:spPr>
          <a:xfrm>
            <a:off x="1206500" y="2372962"/>
            <a:ext cx="8980786" cy="1864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Remembering the last button press</a:t>
            </a:r>
          </a:p>
        </p:txBody>
      </p:sp>
      <p:pic>
        <p:nvPicPr>
          <p:cNvPr id="32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4755" y="987568"/>
            <a:ext cx="11067813" cy="12307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5.png" descr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6.1.png" descr="6.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6.2.png" descr="6.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useUp.png" descr="pause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" y="900310"/>
            <a:ext cx="23967964" cy="11915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